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4" r:id="rId2"/>
    <p:sldId id="256" r:id="rId3"/>
    <p:sldId id="257" r:id="rId4"/>
    <p:sldId id="258" r:id="rId5"/>
    <p:sldId id="260" r:id="rId6"/>
    <p:sldId id="261" r:id="rId7"/>
    <p:sldId id="262" r:id="rId8"/>
    <p:sldId id="263" r:id="rId9"/>
    <p:sldId id="259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154CB5-2BCF-4CCF-AE26-3195F5B2E27F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F8C90C-D8CF-403C-BC77-E6F1DE2A3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7258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8C90C-D8CF-403C-BC77-E6F1DE2A3B8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9534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F76E468-8653-4AC3-A31D-8DC91C66C4E6}" type="slidenum">
              <a:rPr lang="ru-RU" smtClean="0"/>
              <a:pPr eaLnBrk="1" hangingPunct="1"/>
              <a:t>10</a:t>
            </a:fld>
            <a:endParaRPr lang="ru-RU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F76E468-8653-4AC3-A31D-8DC91C66C4E6}" type="slidenum">
              <a:rPr lang="ru-RU" smtClean="0"/>
              <a:pPr eaLnBrk="1" hangingPunct="1"/>
              <a:t>11</a:t>
            </a:fld>
            <a:endParaRPr lang="ru-RU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D25166F-F34D-43EF-83A1-CDC43D0F938A}" type="slidenum">
              <a:rPr lang="ru-RU" smtClean="0"/>
              <a:pPr eaLnBrk="1" hangingPunct="1"/>
              <a:t>2</a:t>
            </a:fld>
            <a:endParaRPr lang="ru-RU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7CE279D-EEE9-4802-8B2F-59B6F31726E9}" type="slidenum">
              <a:rPr lang="ru-RU" smtClean="0"/>
              <a:pPr eaLnBrk="1" hangingPunct="1"/>
              <a:t>3</a:t>
            </a:fld>
            <a:endParaRPr lang="ru-RU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34046A8-60CE-4F64-A9E8-CC74E18B0680}" type="slidenum">
              <a:rPr lang="ru-RU" smtClean="0"/>
              <a:pPr eaLnBrk="1" hangingPunct="1"/>
              <a:t>4</a:t>
            </a:fld>
            <a:endParaRPr lang="ru-RU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CE38127-DA41-44A9-B2FE-DAB841A184C0}" type="slidenum">
              <a:rPr lang="ru-RU" smtClean="0"/>
              <a:pPr eaLnBrk="1" hangingPunct="1"/>
              <a:t>5</a:t>
            </a:fld>
            <a:endParaRPr lang="ru-RU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0DB15F6-0206-432B-9ABB-75B2C4403B7E}" type="slidenum">
              <a:rPr lang="ru-RU" smtClean="0"/>
              <a:pPr eaLnBrk="1" hangingPunct="1"/>
              <a:t>6</a:t>
            </a:fld>
            <a:endParaRPr lang="ru-RU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57CF533-55BC-4EFA-A403-1515B0A58050}" type="slidenum">
              <a:rPr lang="ru-RU" smtClean="0"/>
              <a:pPr eaLnBrk="1" hangingPunct="1"/>
              <a:t>7</a:t>
            </a:fld>
            <a:endParaRPr lang="ru-RU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0D14896-30FB-422C-BBF6-9CA04E60420D}" type="slidenum">
              <a:rPr lang="ru-RU" smtClean="0"/>
              <a:pPr eaLnBrk="1" hangingPunct="1"/>
              <a:t>8</a:t>
            </a:fld>
            <a:endParaRPr lang="ru-RU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F76E468-8653-4AC3-A31D-8DC91C66C4E6}" type="slidenum">
              <a:rPr lang="ru-RU" smtClean="0"/>
              <a:pPr eaLnBrk="1" hangingPunct="1"/>
              <a:t>9</a:t>
            </a:fld>
            <a:endParaRPr lang="ru-RU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4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Додавання і віднімання векторів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91270" y="4149080"/>
            <a:ext cx="6400800" cy="1752600"/>
          </a:xfrm>
        </p:spPr>
        <p:txBody>
          <a:bodyPr/>
          <a:lstStyle/>
          <a:p>
            <a:r>
              <a:rPr lang="uk-UA" dirty="0" smtClean="0"/>
              <a:t>9 клас</a:t>
            </a:r>
            <a:endParaRPr lang="ru-RU" dirty="0"/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5" name="Freeform 17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18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9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20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1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2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23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24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95974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5" name="Freeform 3"/>
          <p:cNvSpPr>
            <a:spLocks/>
          </p:cNvSpPr>
          <p:nvPr/>
        </p:nvSpPr>
        <p:spPr bwMode="auto">
          <a:xfrm flipV="1">
            <a:off x="2438400" y="3327400"/>
            <a:ext cx="25400" cy="2768600"/>
          </a:xfrm>
          <a:custGeom>
            <a:avLst/>
            <a:gdLst>
              <a:gd name="T0" fmla="*/ 40322500 w 16"/>
              <a:gd name="T1" fmla="*/ 2147483647 h 1744"/>
              <a:gd name="T2" fmla="*/ 0 w 16"/>
              <a:gd name="T3" fmla="*/ 0 h 174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6" h="1744">
                <a:moveTo>
                  <a:pt x="16" y="1744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6600CC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1890" name="Freeform 18"/>
          <p:cNvSpPr>
            <a:spLocks/>
          </p:cNvSpPr>
          <p:nvPr/>
        </p:nvSpPr>
        <p:spPr bwMode="auto">
          <a:xfrm>
            <a:off x="838200" y="2076450"/>
            <a:ext cx="1771650" cy="1476375"/>
          </a:xfrm>
          <a:custGeom>
            <a:avLst/>
            <a:gdLst>
              <a:gd name="T0" fmla="*/ 2147483647 w 1116"/>
              <a:gd name="T1" fmla="*/ 0 h 930"/>
              <a:gd name="T2" fmla="*/ 0 w 1116"/>
              <a:gd name="T3" fmla="*/ 2147483647 h 93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116" h="930">
                <a:moveTo>
                  <a:pt x="1116" y="0"/>
                </a:moveTo>
                <a:lnTo>
                  <a:pt x="0" y="930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1891" name="Freeform 19"/>
          <p:cNvSpPr>
            <a:spLocks/>
          </p:cNvSpPr>
          <p:nvPr/>
        </p:nvSpPr>
        <p:spPr bwMode="auto">
          <a:xfrm>
            <a:off x="5148064" y="1790700"/>
            <a:ext cx="1887736" cy="4292600"/>
          </a:xfrm>
          <a:custGeom>
            <a:avLst/>
            <a:gdLst>
              <a:gd name="T0" fmla="*/ 2147483647 w 1120"/>
              <a:gd name="T1" fmla="*/ 0 h 2704"/>
              <a:gd name="T2" fmla="*/ 0 w 1120"/>
              <a:gd name="T3" fmla="*/ 2147483647 h 270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120" h="2704">
                <a:moveTo>
                  <a:pt x="1120" y="0"/>
                </a:moveTo>
                <a:lnTo>
                  <a:pt x="0" y="2704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1932" name="Freeform 60"/>
          <p:cNvSpPr>
            <a:spLocks/>
          </p:cNvSpPr>
          <p:nvPr/>
        </p:nvSpPr>
        <p:spPr bwMode="auto">
          <a:xfrm>
            <a:off x="838200" y="2066925"/>
            <a:ext cx="1781175" cy="1485900"/>
          </a:xfrm>
          <a:custGeom>
            <a:avLst/>
            <a:gdLst>
              <a:gd name="T0" fmla="*/ 2147483647 w 1122"/>
              <a:gd name="T1" fmla="*/ 0 h 936"/>
              <a:gd name="T2" fmla="*/ 0 w 1122"/>
              <a:gd name="T3" fmla="*/ 2147483647 h 93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122" h="936">
                <a:moveTo>
                  <a:pt x="1122" y="0"/>
                </a:moveTo>
                <a:lnTo>
                  <a:pt x="0" y="936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9461" name="Group 4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19500" name="Freeform 5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01" name="Freeform 6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02" name="Freeform 7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03" name="Freeform 8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04" name="Freeform 9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05" name="Freeform 10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06" name="Freeform 11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07" name="Freeform 12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9462" name="Freeform 13"/>
          <p:cNvSpPr>
            <a:spLocks/>
          </p:cNvSpPr>
          <p:nvPr/>
        </p:nvSpPr>
        <p:spPr bwMode="auto">
          <a:xfrm flipV="1">
            <a:off x="2438400" y="3327400"/>
            <a:ext cx="25400" cy="2768600"/>
          </a:xfrm>
          <a:custGeom>
            <a:avLst/>
            <a:gdLst>
              <a:gd name="T0" fmla="*/ 40322500 w 16"/>
              <a:gd name="T1" fmla="*/ 2147483647 h 1744"/>
              <a:gd name="T2" fmla="*/ 0 w 16"/>
              <a:gd name="T3" fmla="*/ 0 h 174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6" h="1744">
                <a:moveTo>
                  <a:pt x="16" y="1744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6600CC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1886" name="Text Box 14"/>
          <p:cNvSpPr txBox="1">
            <a:spLocks noChangeArrowheads="1"/>
          </p:cNvSpPr>
          <p:nvPr/>
        </p:nvSpPr>
        <p:spPr bwMode="auto">
          <a:xfrm>
            <a:off x="685800" y="152400"/>
            <a:ext cx="80772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Віднімання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векторів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  Правило </a:t>
            </a:r>
            <a:r>
              <a:rPr lang="ru-RU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трикутника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  <p:grpSp>
        <p:nvGrpSpPr>
          <p:cNvPr id="19464" name="Group 15"/>
          <p:cNvGrpSpPr>
            <a:grpSpLocks/>
          </p:cNvGrpSpPr>
          <p:nvPr/>
        </p:nvGrpSpPr>
        <p:grpSpPr bwMode="auto">
          <a:xfrm>
            <a:off x="2438400" y="4394200"/>
            <a:ext cx="609600" cy="701675"/>
            <a:chOff x="2832" y="1776"/>
            <a:chExt cx="384" cy="442"/>
          </a:xfrm>
        </p:grpSpPr>
        <p:sp>
          <p:nvSpPr>
            <p:cNvPr id="591888" name="Text Box 16"/>
            <p:cNvSpPr txBox="1">
              <a:spLocks noChangeArrowheads="1"/>
            </p:cNvSpPr>
            <p:nvPr/>
          </p:nvSpPr>
          <p:spPr bwMode="auto">
            <a:xfrm>
              <a:off x="2832" y="177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9499" name="Line 17"/>
            <p:cNvSpPr>
              <a:spLocks noChangeShapeType="1"/>
            </p:cNvSpPr>
            <p:nvPr/>
          </p:nvSpPr>
          <p:spPr bwMode="auto">
            <a:xfrm>
              <a:off x="2928" y="192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1893" name="Group 21"/>
          <p:cNvGrpSpPr>
            <a:grpSpLocks/>
          </p:cNvGrpSpPr>
          <p:nvPr/>
        </p:nvGrpSpPr>
        <p:grpSpPr bwMode="auto">
          <a:xfrm>
            <a:off x="7069965" y="2851150"/>
            <a:ext cx="609600" cy="701675"/>
            <a:chOff x="2832" y="1776"/>
            <a:chExt cx="384" cy="442"/>
          </a:xfrm>
        </p:grpSpPr>
        <p:sp>
          <p:nvSpPr>
            <p:cNvPr id="591894" name="Text Box 22"/>
            <p:cNvSpPr txBox="1">
              <a:spLocks noChangeArrowheads="1"/>
            </p:cNvSpPr>
            <p:nvPr/>
          </p:nvSpPr>
          <p:spPr bwMode="auto">
            <a:xfrm>
              <a:off x="2832" y="177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</a:t>
              </a:r>
              <a:endParaRPr lang="ru-RU" sz="40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9497" name="Line 23"/>
            <p:cNvSpPr>
              <a:spLocks noChangeShapeType="1"/>
            </p:cNvSpPr>
            <p:nvPr/>
          </p:nvSpPr>
          <p:spPr bwMode="auto">
            <a:xfrm>
              <a:off x="2928" y="192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1896" name="Group 24"/>
          <p:cNvGrpSpPr>
            <a:grpSpLocks/>
          </p:cNvGrpSpPr>
          <p:nvPr/>
        </p:nvGrpSpPr>
        <p:grpSpPr bwMode="auto">
          <a:xfrm>
            <a:off x="6524471" y="5014062"/>
            <a:ext cx="609600" cy="701675"/>
            <a:chOff x="768" y="806"/>
            <a:chExt cx="384" cy="442"/>
          </a:xfrm>
        </p:grpSpPr>
        <p:sp>
          <p:nvSpPr>
            <p:cNvPr id="591897" name="Text Box 25"/>
            <p:cNvSpPr txBox="1">
              <a:spLocks noChangeArrowheads="1"/>
            </p:cNvSpPr>
            <p:nvPr/>
          </p:nvSpPr>
          <p:spPr bwMode="auto">
            <a:xfrm>
              <a:off x="768" y="80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000" b="1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-</a:t>
              </a:r>
              <a:r>
                <a:rPr lang="en-US" sz="4000" b="1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b</a:t>
              </a:r>
              <a:endParaRPr lang="ru-RU" sz="40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9495" name="Line 26"/>
            <p:cNvSpPr>
              <a:spLocks noChangeShapeType="1"/>
            </p:cNvSpPr>
            <p:nvPr/>
          </p:nvSpPr>
          <p:spPr bwMode="auto">
            <a:xfrm>
              <a:off x="864" y="86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1899" name="Group 27"/>
          <p:cNvGrpSpPr>
            <a:grpSpLocks/>
          </p:cNvGrpSpPr>
          <p:nvPr/>
        </p:nvGrpSpPr>
        <p:grpSpPr bwMode="auto">
          <a:xfrm>
            <a:off x="3687975" y="2979737"/>
            <a:ext cx="2579932" cy="701675"/>
            <a:chOff x="2293" y="3168"/>
            <a:chExt cx="1115" cy="442"/>
          </a:xfrm>
        </p:grpSpPr>
        <p:grpSp>
          <p:nvGrpSpPr>
            <p:cNvPr id="19489" name="Group 28"/>
            <p:cNvGrpSpPr>
              <a:grpSpLocks/>
            </p:cNvGrpSpPr>
            <p:nvPr/>
          </p:nvGrpSpPr>
          <p:grpSpPr bwMode="auto">
            <a:xfrm>
              <a:off x="3024" y="3168"/>
              <a:ext cx="384" cy="442"/>
              <a:chOff x="768" y="806"/>
              <a:chExt cx="384" cy="442"/>
            </a:xfrm>
          </p:grpSpPr>
          <p:sp>
            <p:nvSpPr>
              <p:cNvPr id="591901" name="Text Box 29"/>
              <p:cNvSpPr txBox="1">
                <a:spLocks noChangeArrowheads="1"/>
              </p:cNvSpPr>
              <p:nvPr/>
            </p:nvSpPr>
            <p:spPr bwMode="auto">
              <a:xfrm>
                <a:off x="768" y="80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 dirty="0" smtClean="0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b</a:t>
                </a:r>
                <a:r>
                  <a:rPr lang="ru-RU" sz="4000" b="1" i="1" dirty="0" smtClean="0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)</a:t>
                </a:r>
                <a:endParaRPr lang="ru-RU" sz="4000" b="1" i="1" dirty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9493" name="Line 30"/>
              <p:cNvSpPr>
                <a:spLocks noChangeShapeType="1"/>
              </p:cNvSpPr>
              <p:nvPr/>
            </p:nvSpPr>
            <p:spPr bwMode="auto">
              <a:xfrm>
                <a:off x="864" y="8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91903" name="Text Box 31"/>
            <p:cNvSpPr txBox="1">
              <a:spLocks noChangeArrowheads="1"/>
            </p:cNvSpPr>
            <p:nvPr/>
          </p:nvSpPr>
          <p:spPr bwMode="auto">
            <a:xfrm>
              <a:off x="2293" y="3168"/>
              <a:ext cx="107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4000" b="1" i="1" dirty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 </a:t>
              </a:r>
              <a:r>
                <a:rPr lang="ru-RU" sz="4000" b="1" i="1" dirty="0" smtClean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+(-</a:t>
              </a:r>
              <a:endParaRPr lang="ru-RU" sz="40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9491" name="Line 32"/>
            <p:cNvSpPr>
              <a:spLocks noChangeShapeType="1"/>
            </p:cNvSpPr>
            <p:nvPr/>
          </p:nvSpPr>
          <p:spPr bwMode="auto">
            <a:xfrm>
              <a:off x="2592" y="3264"/>
              <a:ext cx="240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9468" name="Group 52"/>
          <p:cNvGrpSpPr>
            <a:grpSpLocks/>
          </p:cNvGrpSpPr>
          <p:nvPr/>
        </p:nvGrpSpPr>
        <p:grpSpPr bwMode="auto">
          <a:xfrm>
            <a:off x="990600" y="2057400"/>
            <a:ext cx="609600" cy="701675"/>
            <a:chOff x="624" y="1296"/>
            <a:chExt cx="384" cy="442"/>
          </a:xfrm>
        </p:grpSpPr>
        <p:sp>
          <p:nvSpPr>
            <p:cNvPr id="591905" name="Text Box 33"/>
            <p:cNvSpPr txBox="1">
              <a:spLocks noChangeArrowheads="1"/>
            </p:cNvSpPr>
            <p:nvPr/>
          </p:nvSpPr>
          <p:spPr bwMode="auto">
            <a:xfrm>
              <a:off x="624" y="129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b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9488" name="Line 34"/>
            <p:cNvSpPr>
              <a:spLocks noChangeShapeType="1"/>
            </p:cNvSpPr>
            <p:nvPr/>
          </p:nvSpPr>
          <p:spPr bwMode="auto">
            <a:xfrm>
              <a:off x="720" y="1376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9469" name="Group 38"/>
          <p:cNvGrpSpPr>
            <a:grpSpLocks/>
          </p:cNvGrpSpPr>
          <p:nvPr/>
        </p:nvGrpSpPr>
        <p:grpSpPr bwMode="auto">
          <a:xfrm>
            <a:off x="2057400" y="685800"/>
            <a:ext cx="1600200" cy="717550"/>
            <a:chOff x="2400" y="3158"/>
            <a:chExt cx="1008" cy="452"/>
          </a:xfrm>
        </p:grpSpPr>
        <p:grpSp>
          <p:nvGrpSpPr>
            <p:cNvPr id="19482" name="Group 39"/>
            <p:cNvGrpSpPr>
              <a:grpSpLocks/>
            </p:cNvGrpSpPr>
            <p:nvPr/>
          </p:nvGrpSpPr>
          <p:grpSpPr bwMode="auto">
            <a:xfrm>
              <a:off x="3024" y="3168"/>
              <a:ext cx="384" cy="442"/>
              <a:chOff x="768" y="806"/>
              <a:chExt cx="384" cy="442"/>
            </a:xfrm>
          </p:grpSpPr>
          <p:sp>
            <p:nvSpPr>
              <p:cNvPr id="591912" name="Text Box 40"/>
              <p:cNvSpPr txBox="1">
                <a:spLocks noChangeArrowheads="1"/>
              </p:cNvSpPr>
              <p:nvPr/>
            </p:nvSpPr>
            <p:spPr bwMode="auto">
              <a:xfrm>
                <a:off x="768" y="80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b</a:t>
                </a:r>
                <a:endPara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9486" name="Line 41"/>
              <p:cNvSpPr>
                <a:spLocks noChangeShapeType="1"/>
              </p:cNvSpPr>
              <p:nvPr/>
            </p:nvSpPr>
            <p:spPr bwMode="auto">
              <a:xfrm>
                <a:off x="864" y="8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91914" name="Text Box 42"/>
            <p:cNvSpPr txBox="1">
              <a:spLocks noChangeArrowheads="1"/>
            </p:cNvSpPr>
            <p:nvPr/>
          </p:nvSpPr>
          <p:spPr bwMode="auto">
            <a:xfrm>
              <a:off x="2400" y="3158"/>
              <a:ext cx="86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 </a:t>
              </a:r>
              <a:r>
                <a: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–</a:t>
              </a:r>
            </a:p>
          </p:txBody>
        </p:sp>
        <p:sp>
          <p:nvSpPr>
            <p:cNvPr id="19484" name="Line 43"/>
            <p:cNvSpPr>
              <a:spLocks noChangeShapeType="1"/>
            </p:cNvSpPr>
            <p:nvPr/>
          </p:nvSpPr>
          <p:spPr bwMode="auto">
            <a:xfrm>
              <a:off x="2592" y="3264"/>
              <a:ext cx="240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1922" name="Group 50"/>
          <p:cNvGrpSpPr>
            <a:grpSpLocks/>
          </p:cNvGrpSpPr>
          <p:nvPr/>
        </p:nvGrpSpPr>
        <p:grpSpPr bwMode="auto">
          <a:xfrm>
            <a:off x="3352800" y="685800"/>
            <a:ext cx="2209800" cy="717550"/>
            <a:chOff x="2832" y="3648"/>
            <a:chExt cx="1392" cy="452"/>
          </a:xfrm>
        </p:grpSpPr>
        <p:sp>
          <p:nvSpPr>
            <p:cNvPr id="591920" name="Text Box 48"/>
            <p:cNvSpPr txBox="1">
              <a:spLocks noChangeArrowheads="1"/>
            </p:cNvSpPr>
            <p:nvPr/>
          </p:nvSpPr>
          <p:spPr bwMode="auto">
            <a:xfrm>
              <a:off x="2832" y="3648"/>
              <a:ext cx="120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= </a:t>
              </a:r>
              <a:r>
                <a:rPr lang="en-US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 </a:t>
              </a:r>
              <a:r>
                <a: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+(–</a:t>
              </a:r>
            </a:p>
          </p:txBody>
        </p:sp>
        <p:grpSp>
          <p:nvGrpSpPr>
            <p:cNvPr id="19478" name="Group 45"/>
            <p:cNvGrpSpPr>
              <a:grpSpLocks/>
            </p:cNvGrpSpPr>
            <p:nvPr/>
          </p:nvGrpSpPr>
          <p:grpSpPr bwMode="auto">
            <a:xfrm>
              <a:off x="3840" y="3658"/>
              <a:ext cx="384" cy="442"/>
              <a:chOff x="768" y="806"/>
              <a:chExt cx="384" cy="442"/>
            </a:xfrm>
          </p:grpSpPr>
          <p:sp>
            <p:nvSpPr>
              <p:cNvPr id="591918" name="Text Box 46"/>
              <p:cNvSpPr txBox="1">
                <a:spLocks noChangeArrowheads="1"/>
              </p:cNvSpPr>
              <p:nvPr/>
            </p:nvSpPr>
            <p:spPr bwMode="auto">
              <a:xfrm>
                <a:off x="768" y="80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b</a:t>
                </a:r>
                <a:r>
                  <a:rPr lang="ru-RU" sz="4000" b="1" i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)</a:t>
                </a:r>
              </a:p>
            </p:txBody>
          </p:sp>
          <p:sp>
            <p:nvSpPr>
              <p:cNvPr id="19481" name="Line 47"/>
              <p:cNvSpPr>
                <a:spLocks noChangeShapeType="1"/>
              </p:cNvSpPr>
              <p:nvPr/>
            </p:nvSpPr>
            <p:spPr bwMode="auto">
              <a:xfrm>
                <a:off x="864" y="8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9479" name="Line 49"/>
            <p:cNvSpPr>
              <a:spLocks noChangeShapeType="1"/>
            </p:cNvSpPr>
            <p:nvPr/>
          </p:nvSpPr>
          <p:spPr bwMode="auto">
            <a:xfrm>
              <a:off x="3168" y="3754"/>
              <a:ext cx="240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9471" name="Freeform 51"/>
          <p:cNvSpPr>
            <a:spLocks/>
          </p:cNvSpPr>
          <p:nvPr/>
        </p:nvSpPr>
        <p:spPr bwMode="auto">
          <a:xfrm>
            <a:off x="685800" y="1828800"/>
            <a:ext cx="1793875" cy="1501775"/>
          </a:xfrm>
          <a:custGeom>
            <a:avLst/>
            <a:gdLst>
              <a:gd name="T0" fmla="*/ 2147483647 w 1130"/>
              <a:gd name="T1" fmla="*/ 0 h 946"/>
              <a:gd name="T2" fmla="*/ 0 w 1130"/>
              <a:gd name="T3" fmla="*/ 2147483647 h 94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130" h="946">
                <a:moveTo>
                  <a:pt x="1130" y="0"/>
                </a:moveTo>
                <a:lnTo>
                  <a:pt x="0" y="946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triangle" w="med" len="lg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591928" name="Group 56"/>
          <p:cNvGrpSpPr>
            <a:grpSpLocks/>
          </p:cNvGrpSpPr>
          <p:nvPr/>
        </p:nvGrpSpPr>
        <p:grpSpPr bwMode="auto">
          <a:xfrm>
            <a:off x="1752600" y="2667000"/>
            <a:ext cx="609600" cy="701675"/>
            <a:chOff x="864" y="2784"/>
            <a:chExt cx="384" cy="442"/>
          </a:xfrm>
        </p:grpSpPr>
        <p:sp>
          <p:nvSpPr>
            <p:cNvPr id="591926" name="Text Box 54"/>
            <p:cNvSpPr txBox="1">
              <a:spLocks noChangeArrowheads="1"/>
            </p:cNvSpPr>
            <p:nvPr/>
          </p:nvSpPr>
          <p:spPr bwMode="auto">
            <a:xfrm>
              <a:off x="864" y="2784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-</a:t>
              </a: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b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9476" name="Line 55"/>
            <p:cNvSpPr>
              <a:spLocks noChangeShapeType="1"/>
            </p:cNvSpPr>
            <p:nvPr/>
          </p:nvSpPr>
          <p:spPr bwMode="auto">
            <a:xfrm>
              <a:off x="1008" y="286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91907" name="Oval 35"/>
          <p:cNvSpPr>
            <a:spLocks noChangeArrowheads="1"/>
          </p:cNvSpPr>
          <p:nvPr/>
        </p:nvSpPr>
        <p:spPr bwMode="auto">
          <a:xfrm>
            <a:off x="6997700" y="1747421"/>
            <a:ext cx="76200" cy="762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337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1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1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591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91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91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91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2.59079E-7 L 0.49965 -0.21837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5918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983" y="-109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91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91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500"/>
                                        <p:tgtEl>
                                          <p:spTgt spid="591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85288E-6 L 0.47691 0.36225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5918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837" y="181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91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91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500"/>
                                        <p:tgtEl>
                                          <p:spTgt spid="591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591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91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91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500"/>
                                        <p:tgtEl>
                                          <p:spTgt spid="591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1875" grpId="0" animBg="1"/>
      <p:bldP spid="591890" grpId="0" animBg="1"/>
      <p:bldP spid="591890" grpId="1" animBg="1"/>
      <p:bldP spid="591891" grpId="0" animBg="1"/>
      <p:bldP spid="591932" grpId="0" animBg="1"/>
      <p:bldP spid="59190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5" name="Freeform 3"/>
          <p:cNvSpPr>
            <a:spLocks/>
          </p:cNvSpPr>
          <p:nvPr/>
        </p:nvSpPr>
        <p:spPr bwMode="auto">
          <a:xfrm flipV="1">
            <a:off x="2438400" y="3327400"/>
            <a:ext cx="25400" cy="2768600"/>
          </a:xfrm>
          <a:custGeom>
            <a:avLst/>
            <a:gdLst>
              <a:gd name="T0" fmla="*/ 40322500 w 16"/>
              <a:gd name="T1" fmla="*/ 2147483647 h 1744"/>
              <a:gd name="T2" fmla="*/ 0 w 16"/>
              <a:gd name="T3" fmla="*/ 0 h 174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6" h="1744">
                <a:moveTo>
                  <a:pt x="16" y="1744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6600CC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1890" name="Freeform 18"/>
          <p:cNvSpPr>
            <a:spLocks/>
          </p:cNvSpPr>
          <p:nvPr/>
        </p:nvSpPr>
        <p:spPr bwMode="auto">
          <a:xfrm rot="10800000">
            <a:off x="692150" y="1844521"/>
            <a:ext cx="1771650" cy="1476375"/>
          </a:xfrm>
          <a:custGeom>
            <a:avLst/>
            <a:gdLst>
              <a:gd name="T0" fmla="*/ 2147483647 w 1116"/>
              <a:gd name="T1" fmla="*/ 0 h 930"/>
              <a:gd name="T2" fmla="*/ 0 w 1116"/>
              <a:gd name="T3" fmla="*/ 2147483647 h 93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116" h="930">
                <a:moveTo>
                  <a:pt x="1116" y="0"/>
                </a:moveTo>
                <a:lnTo>
                  <a:pt x="0" y="930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1891" name="Freeform 19"/>
          <p:cNvSpPr>
            <a:spLocks/>
          </p:cNvSpPr>
          <p:nvPr/>
        </p:nvSpPr>
        <p:spPr bwMode="auto">
          <a:xfrm>
            <a:off x="5213116" y="1714871"/>
            <a:ext cx="1831093" cy="4292600"/>
          </a:xfrm>
          <a:custGeom>
            <a:avLst/>
            <a:gdLst>
              <a:gd name="T0" fmla="*/ 2147483647 w 1120"/>
              <a:gd name="T1" fmla="*/ 0 h 2704"/>
              <a:gd name="T2" fmla="*/ 0 w 1120"/>
              <a:gd name="T3" fmla="*/ 2147483647 h 270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120" h="2704">
                <a:moveTo>
                  <a:pt x="1120" y="0"/>
                </a:moveTo>
                <a:lnTo>
                  <a:pt x="0" y="2704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9461" name="Group 4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19500" name="Freeform 5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01" name="Freeform 6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02" name="Freeform 7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03" name="Freeform 8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04" name="Freeform 9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05" name="Freeform 10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06" name="Freeform 11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07" name="Freeform 12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9462" name="Freeform 13"/>
          <p:cNvSpPr>
            <a:spLocks/>
          </p:cNvSpPr>
          <p:nvPr/>
        </p:nvSpPr>
        <p:spPr bwMode="auto">
          <a:xfrm flipV="1">
            <a:off x="2438400" y="3327400"/>
            <a:ext cx="25400" cy="2768600"/>
          </a:xfrm>
          <a:custGeom>
            <a:avLst/>
            <a:gdLst>
              <a:gd name="T0" fmla="*/ 40322500 w 16"/>
              <a:gd name="T1" fmla="*/ 2147483647 h 1744"/>
              <a:gd name="T2" fmla="*/ 0 w 16"/>
              <a:gd name="T3" fmla="*/ 0 h 174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6" h="1744">
                <a:moveTo>
                  <a:pt x="16" y="1744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6600CC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1886" name="Text Box 14"/>
          <p:cNvSpPr txBox="1">
            <a:spLocks noChangeArrowheads="1"/>
          </p:cNvSpPr>
          <p:nvPr/>
        </p:nvSpPr>
        <p:spPr bwMode="auto">
          <a:xfrm>
            <a:off x="1259632" y="192778"/>
            <a:ext cx="631861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Віднімання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векторів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  Правило </a:t>
            </a:r>
            <a:r>
              <a:rPr lang="ru-RU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трикутника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  <p:grpSp>
        <p:nvGrpSpPr>
          <p:cNvPr id="19464" name="Group 15"/>
          <p:cNvGrpSpPr>
            <a:grpSpLocks/>
          </p:cNvGrpSpPr>
          <p:nvPr/>
        </p:nvGrpSpPr>
        <p:grpSpPr bwMode="auto">
          <a:xfrm>
            <a:off x="2438400" y="4394200"/>
            <a:ext cx="609600" cy="701675"/>
            <a:chOff x="2832" y="1776"/>
            <a:chExt cx="384" cy="442"/>
          </a:xfrm>
        </p:grpSpPr>
        <p:sp>
          <p:nvSpPr>
            <p:cNvPr id="591888" name="Text Box 16"/>
            <p:cNvSpPr txBox="1">
              <a:spLocks noChangeArrowheads="1"/>
            </p:cNvSpPr>
            <p:nvPr/>
          </p:nvSpPr>
          <p:spPr bwMode="auto">
            <a:xfrm>
              <a:off x="2832" y="177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9499" name="Line 17"/>
            <p:cNvSpPr>
              <a:spLocks noChangeShapeType="1"/>
            </p:cNvSpPr>
            <p:nvPr/>
          </p:nvSpPr>
          <p:spPr bwMode="auto">
            <a:xfrm>
              <a:off x="2928" y="192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1893" name="Group 21"/>
          <p:cNvGrpSpPr>
            <a:grpSpLocks/>
          </p:cNvGrpSpPr>
          <p:nvPr/>
        </p:nvGrpSpPr>
        <p:grpSpPr bwMode="auto">
          <a:xfrm>
            <a:off x="4495139" y="4341451"/>
            <a:ext cx="609600" cy="701675"/>
            <a:chOff x="2832" y="1776"/>
            <a:chExt cx="384" cy="442"/>
          </a:xfrm>
        </p:grpSpPr>
        <p:sp>
          <p:nvSpPr>
            <p:cNvPr id="591894" name="Text Box 22"/>
            <p:cNvSpPr txBox="1">
              <a:spLocks noChangeArrowheads="1"/>
            </p:cNvSpPr>
            <p:nvPr/>
          </p:nvSpPr>
          <p:spPr bwMode="auto">
            <a:xfrm>
              <a:off x="2832" y="177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</a:t>
              </a:r>
              <a:endParaRPr lang="ru-RU" sz="40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9497" name="Line 23"/>
            <p:cNvSpPr>
              <a:spLocks noChangeShapeType="1"/>
            </p:cNvSpPr>
            <p:nvPr/>
          </p:nvSpPr>
          <p:spPr bwMode="auto">
            <a:xfrm>
              <a:off x="2928" y="192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1896" name="Group 24"/>
          <p:cNvGrpSpPr>
            <a:grpSpLocks/>
          </p:cNvGrpSpPr>
          <p:nvPr/>
        </p:nvGrpSpPr>
        <p:grpSpPr bwMode="auto">
          <a:xfrm>
            <a:off x="5482332" y="1877280"/>
            <a:ext cx="609600" cy="701675"/>
            <a:chOff x="768" y="806"/>
            <a:chExt cx="384" cy="442"/>
          </a:xfrm>
        </p:grpSpPr>
        <p:sp>
          <p:nvSpPr>
            <p:cNvPr id="591897" name="Text Box 25"/>
            <p:cNvSpPr txBox="1">
              <a:spLocks noChangeArrowheads="1"/>
            </p:cNvSpPr>
            <p:nvPr/>
          </p:nvSpPr>
          <p:spPr bwMode="auto">
            <a:xfrm>
              <a:off x="768" y="80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b</a:t>
              </a:r>
              <a:endParaRPr lang="ru-RU" sz="40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9495" name="Line 26"/>
            <p:cNvSpPr>
              <a:spLocks noChangeShapeType="1"/>
            </p:cNvSpPr>
            <p:nvPr/>
          </p:nvSpPr>
          <p:spPr bwMode="auto">
            <a:xfrm>
              <a:off x="864" y="86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1899" name="Group 27"/>
          <p:cNvGrpSpPr>
            <a:grpSpLocks/>
          </p:cNvGrpSpPr>
          <p:nvPr/>
        </p:nvGrpSpPr>
        <p:grpSpPr bwMode="auto">
          <a:xfrm>
            <a:off x="6198394" y="3697914"/>
            <a:ext cx="551893" cy="616812"/>
            <a:chOff x="2651" y="3308"/>
            <a:chExt cx="331" cy="442"/>
          </a:xfrm>
        </p:grpSpPr>
        <p:sp>
          <p:nvSpPr>
            <p:cNvPr id="591903" name="Text Box 31"/>
            <p:cNvSpPr txBox="1">
              <a:spLocks noChangeArrowheads="1"/>
            </p:cNvSpPr>
            <p:nvPr/>
          </p:nvSpPr>
          <p:spPr bwMode="auto">
            <a:xfrm>
              <a:off x="2651" y="3308"/>
              <a:ext cx="331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4000" b="1" i="1" dirty="0" smtClean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с</a:t>
              </a:r>
              <a:endParaRPr lang="ru-RU" sz="40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9491" name="Line 32"/>
            <p:cNvSpPr>
              <a:spLocks noChangeShapeType="1"/>
            </p:cNvSpPr>
            <p:nvPr/>
          </p:nvSpPr>
          <p:spPr bwMode="auto">
            <a:xfrm>
              <a:off x="2731" y="3413"/>
              <a:ext cx="240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9468" name="Group 52"/>
          <p:cNvGrpSpPr>
            <a:grpSpLocks/>
          </p:cNvGrpSpPr>
          <p:nvPr/>
        </p:nvGrpSpPr>
        <p:grpSpPr bwMode="auto">
          <a:xfrm>
            <a:off x="990600" y="2057400"/>
            <a:ext cx="609600" cy="701675"/>
            <a:chOff x="624" y="1296"/>
            <a:chExt cx="384" cy="442"/>
          </a:xfrm>
        </p:grpSpPr>
        <p:sp>
          <p:nvSpPr>
            <p:cNvPr id="591905" name="Text Box 33"/>
            <p:cNvSpPr txBox="1">
              <a:spLocks noChangeArrowheads="1"/>
            </p:cNvSpPr>
            <p:nvPr/>
          </p:nvSpPr>
          <p:spPr bwMode="auto">
            <a:xfrm>
              <a:off x="624" y="129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b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9488" name="Line 34"/>
            <p:cNvSpPr>
              <a:spLocks noChangeShapeType="1"/>
            </p:cNvSpPr>
            <p:nvPr/>
          </p:nvSpPr>
          <p:spPr bwMode="auto">
            <a:xfrm>
              <a:off x="720" y="1376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9469" name="Group 38"/>
          <p:cNvGrpSpPr>
            <a:grpSpLocks/>
          </p:cNvGrpSpPr>
          <p:nvPr/>
        </p:nvGrpSpPr>
        <p:grpSpPr bwMode="auto">
          <a:xfrm>
            <a:off x="529137" y="700092"/>
            <a:ext cx="2731576" cy="709613"/>
            <a:chOff x="2357" y="3172"/>
            <a:chExt cx="864" cy="447"/>
          </a:xfrm>
        </p:grpSpPr>
        <p:grpSp>
          <p:nvGrpSpPr>
            <p:cNvPr id="19482" name="Group 39"/>
            <p:cNvGrpSpPr>
              <a:grpSpLocks/>
            </p:cNvGrpSpPr>
            <p:nvPr/>
          </p:nvGrpSpPr>
          <p:grpSpPr bwMode="auto">
            <a:xfrm>
              <a:off x="2616" y="3172"/>
              <a:ext cx="384" cy="442"/>
              <a:chOff x="360" y="810"/>
              <a:chExt cx="384" cy="442"/>
            </a:xfrm>
          </p:grpSpPr>
          <p:sp>
            <p:nvSpPr>
              <p:cNvPr id="591912" name="Text Box 40"/>
              <p:cNvSpPr txBox="1">
                <a:spLocks noChangeArrowheads="1"/>
              </p:cNvSpPr>
              <p:nvPr/>
            </p:nvSpPr>
            <p:spPr bwMode="auto">
              <a:xfrm>
                <a:off x="360" y="810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 dirty="0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b</a:t>
                </a:r>
                <a:endParaRPr lang="ru-RU" sz="4000" b="1" i="1" dirty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9486" name="Line 41"/>
              <p:cNvSpPr>
                <a:spLocks noChangeShapeType="1"/>
              </p:cNvSpPr>
              <p:nvPr/>
            </p:nvSpPr>
            <p:spPr bwMode="auto">
              <a:xfrm>
                <a:off x="510" y="882"/>
                <a:ext cx="144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91914" name="Text Box 42"/>
            <p:cNvSpPr txBox="1">
              <a:spLocks noChangeArrowheads="1"/>
            </p:cNvSpPr>
            <p:nvPr/>
          </p:nvSpPr>
          <p:spPr bwMode="auto">
            <a:xfrm>
              <a:off x="2357" y="3173"/>
              <a:ext cx="864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 dirty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 </a:t>
              </a:r>
              <a:r>
                <a:rPr lang="ru-RU" sz="4000" b="1" i="1" dirty="0" smtClean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–     = с</a:t>
              </a:r>
              <a:endParaRPr lang="ru-RU" sz="40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9484" name="Line 43"/>
            <p:cNvSpPr>
              <a:spLocks noChangeShapeType="1"/>
            </p:cNvSpPr>
            <p:nvPr/>
          </p:nvSpPr>
          <p:spPr bwMode="auto">
            <a:xfrm>
              <a:off x="2448" y="3264"/>
              <a:ext cx="151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9471" name="Freeform 51"/>
          <p:cNvSpPr>
            <a:spLocks/>
          </p:cNvSpPr>
          <p:nvPr/>
        </p:nvSpPr>
        <p:spPr bwMode="auto">
          <a:xfrm>
            <a:off x="685800" y="1828800"/>
            <a:ext cx="1793875" cy="1501775"/>
          </a:xfrm>
          <a:custGeom>
            <a:avLst/>
            <a:gdLst>
              <a:gd name="T0" fmla="*/ 2147483647 w 1130"/>
              <a:gd name="T1" fmla="*/ 0 h 946"/>
              <a:gd name="T2" fmla="*/ 0 w 1130"/>
              <a:gd name="T3" fmla="*/ 2147483647 h 94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130" h="946">
                <a:moveTo>
                  <a:pt x="1130" y="0"/>
                </a:moveTo>
                <a:lnTo>
                  <a:pt x="0" y="946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triangle" w="med" len="lg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1907" name="Oval 35"/>
          <p:cNvSpPr>
            <a:spLocks noChangeArrowheads="1"/>
          </p:cNvSpPr>
          <p:nvPr/>
        </p:nvSpPr>
        <p:spPr bwMode="auto">
          <a:xfrm>
            <a:off x="5175016" y="3132275"/>
            <a:ext cx="76200" cy="762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4495800" y="660414"/>
            <a:ext cx="2669516" cy="734257"/>
            <a:chOff x="4374693" y="677862"/>
            <a:chExt cx="2669516" cy="734257"/>
          </a:xfrm>
        </p:grpSpPr>
        <p:sp>
          <p:nvSpPr>
            <p:cNvPr id="54" name="Text Box 48"/>
            <p:cNvSpPr txBox="1">
              <a:spLocks noChangeArrowheads="1"/>
            </p:cNvSpPr>
            <p:nvPr/>
          </p:nvSpPr>
          <p:spPr bwMode="auto">
            <a:xfrm>
              <a:off x="4374693" y="704233"/>
              <a:ext cx="2669516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4000" b="1" i="1" dirty="0" smtClean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а = </a:t>
              </a:r>
              <a:r>
                <a:rPr lang="en-US" sz="4000" b="1" i="1" dirty="0" smtClean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b </a:t>
              </a:r>
              <a:r>
                <a:rPr lang="ru-RU" sz="4000" b="1" i="1" dirty="0" smtClean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+</a:t>
              </a:r>
              <a:endParaRPr lang="ru-RU" sz="40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55" name="Text Box 46"/>
            <p:cNvSpPr txBox="1">
              <a:spLocks noChangeArrowheads="1"/>
            </p:cNvSpPr>
            <p:nvPr/>
          </p:nvSpPr>
          <p:spPr bwMode="auto">
            <a:xfrm>
              <a:off x="6434609" y="677862"/>
              <a:ext cx="609600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 dirty="0" smtClean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c</a:t>
              </a:r>
              <a:endParaRPr lang="ru-RU" sz="40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grpSp>
          <p:nvGrpSpPr>
            <p:cNvPr id="56" name="Group 50"/>
            <p:cNvGrpSpPr>
              <a:grpSpLocks/>
            </p:cNvGrpSpPr>
            <p:nvPr/>
          </p:nvGrpSpPr>
          <p:grpSpPr bwMode="auto">
            <a:xfrm>
              <a:off x="5653409" y="770730"/>
              <a:ext cx="1249363" cy="30163"/>
              <a:chOff x="3168" y="3735"/>
              <a:chExt cx="787" cy="19"/>
            </a:xfrm>
          </p:grpSpPr>
          <p:sp>
            <p:nvSpPr>
              <p:cNvPr id="57" name="Line 47"/>
              <p:cNvSpPr>
                <a:spLocks noChangeShapeType="1"/>
              </p:cNvSpPr>
              <p:nvPr/>
            </p:nvSpPr>
            <p:spPr bwMode="auto">
              <a:xfrm>
                <a:off x="3715" y="3735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8" name="Line 49"/>
              <p:cNvSpPr>
                <a:spLocks noChangeShapeType="1"/>
              </p:cNvSpPr>
              <p:nvPr/>
            </p:nvSpPr>
            <p:spPr bwMode="auto">
              <a:xfrm>
                <a:off x="3168" y="375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0" name="Line 49"/>
            <p:cNvSpPr>
              <a:spLocks noChangeShapeType="1"/>
            </p:cNvSpPr>
            <p:nvPr/>
          </p:nvSpPr>
          <p:spPr bwMode="auto">
            <a:xfrm>
              <a:off x="5022616" y="785812"/>
              <a:ext cx="381000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507720" y="486730"/>
                <a:ext cx="1083950" cy="11079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66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→</m:t>
                      </m:r>
                    </m:oMath>
                  </m:oMathPara>
                </a14:m>
                <a:endParaRPr lang="ru-RU" sz="6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7720" y="486730"/>
                <a:ext cx="1083950" cy="110799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Line 41"/>
          <p:cNvSpPr>
            <a:spLocks noChangeShapeType="1"/>
          </p:cNvSpPr>
          <p:nvPr/>
        </p:nvSpPr>
        <p:spPr bwMode="auto">
          <a:xfrm>
            <a:off x="2627784" y="831083"/>
            <a:ext cx="455263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860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91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64 -0.00856 L 0.30277 -0.0189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5918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48" y="-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91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91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500"/>
                                        <p:tgtEl>
                                          <p:spTgt spid="591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9.90053E-7 L 0.50069 -0.023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918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35" y="-11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91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91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500"/>
                                        <p:tgtEl>
                                          <p:spTgt spid="591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591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91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91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500"/>
                                        <p:tgtEl>
                                          <p:spTgt spid="591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1875" grpId="0" animBg="1"/>
      <p:bldP spid="591890" grpId="0" animBg="1"/>
      <p:bldP spid="591890" grpId="1" animBg="1"/>
      <p:bldP spid="591891" grpId="0" animBg="1"/>
      <p:bldP spid="591907" grpId="0" animBg="1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reeform 25"/>
          <p:cNvSpPr>
            <a:spLocks/>
          </p:cNvSpPr>
          <p:nvPr/>
        </p:nvSpPr>
        <p:spPr bwMode="auto">
          <a:xfrm>
            <a:off x="685800" y="1851025"/>
            <a:ext cx="1793875" cy="1501775"/>
          </a:xfrm>
          <a:custGeom>
            <a:avLst/>
            <a:gdLst>
              <a:gd name="T0" fmla="*/ 2147483647 w 1130"/>
              <a:gd name="T1" fmla="*/ 0 h 946"/>
              <a:gd name="T2" fmla="*/ 0 w 1130"/>
              <a:gd name="T3" fmla="*/ 2147483647 h 94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130" h="946">
                <a:moveTo>
                  <a:pt x="1130" y="0"/>
                </a:moveTo>
                <a:lnTo>
                  <a:pt x="0" y="946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85764" name="Freeform 36"/>
          <p:cNvSpPr>
            <a:spLocks/>
          </p:cNvSpPr>
          <p:nvPr/>
        </p:nvSpPr>
        <p:spPr bwMode="auto">
          <a:xfrm>
            <a:off x="2438400" y="3327400"/>
            <a:ext cx="25400" cy="2768600"/>
          </a:xfrm>
          <a:custGeom>
            <a:avLst/>
            <a:gdLst>
              <a:gd name="T0" fmla="*/ 40322500 w 16"/>
              <a:gd name="T1" fmla="*/ 2147483647 h 1744"/>
              <a:gd name="T2" fmla="*/ 0 w 16"/>
              <a:gd name="T3" fmla="*/ 0 h 174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6" h="1744">
                <a:moveTo>
                  <a:pt x="16" y="1744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6600CC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6388" name="Group 16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16414" name="Freeform 17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15" name="Freeform 18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16" name="Freeform 19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17" name="Freeform 20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18" name="Freeform 21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19" name="Freeform 22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20" name="Freeform 23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21" name="Freeform 24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389" name="Freeform 26"/>
          <p:cNvSpPr>
            <a:spLocks/>
          </p:cNvSpPr>
          <p:nvPr/>
        </p:nvSpPr>
        <p:spPr bwMode="auto">
          <a:xfrm>
            <a:off x="2438400" y="3327400"/>
            <a:ext cx="25400" cy="2768600"/>
          </a:xfrm>
          <a:custGeom>
            <a:avLst/>
            <a:gdLst>
              <a:gd name="T0" fmla="*/ 40322500 w 16"/>
              <a:gd name="T1" fmla="*/ 2147483647 h 1744"/>
              <a:gd name="T2" fmla="*/ 0 w 16"/>
              <a:gd name="T3" fmla="*/ 0 h 174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6" h="1744">
                <a:moveTo>
                  <a:pt x="16" y="1744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6600CC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85755" name="Text Box 27"/>
          <p:cNvSpPr txBox="1">
            <a:spLocks noChangeArrowheads="1"/>
          </p:cNvSpPr>
          <p:nvPr/>
        </p:nvSpPr>
        <p:spPr bwMode="auto">
          <a:xfrm>
            <a:off x="1524000" y="152400"/>
            <a:ext cx="59436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lang="ru-RU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Додавання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векторів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Правило </a:t>
            </a:r>
            <a:r>
              <a:rPr lang="ru-RU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трикутника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  <p:grpSp>
        <p:nvGrpSpPr>
          <p:cNvPr id="16391" name="Group 28"/>
          <p:cNvGrpSpPr>
            <a:grpSpLocks/>
          </p:cNvGrpSpPr>
          <p:nvPr/>
        </p:nvGrpSpPr>
        <p:grpSpPr bwMode="auto">
          <a:xfrm>
            <a:off x="2438400" y="4394200"/>
            <a:ext cx="609600" cy="701675"/>
            <a:chOff x="2832" y="1776"/>
            <a:chExt cx="384" cy="442"/>
          </a:xfrm>
        </p:grpSpPr>
        <p:sp>
          <p:nvSpPr>
            <p:cNvPr id="585757" name="Text Box 29"/>
            <p:cNvSpPr txBox="1">
              <a:spLocks noChangeArrowheads="1"/>
            </p:cNvSpPr>
            <p:nvPr/>
          </p:nvSpPr>
          <p:spPr bwMode="auto">
            <a:xfrm>
              <a:off x="2832" y="177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6413" name="Line 30"/>
            <p:cNvSpPr>
              <a:spLocks noChangeShapeType="1"/>
            </p:cNvSpPr>
            <p:nvPr/>
          </p:nvSpPr>
          <p:spPr bwMode="auto">
            <a:xfrm>
              <a:off x="2928" y="192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85763" name="Freeform 35"/>
          <p:cNvSpPr>
            <a:spLocks/>
          </p:cNvSpPr>
          <p:nvPr/>
        </p:nvSpPr>
        <p:spPr bwMode="auto">
          <a:xfrm>
            <a:off x="685800" y="1857375"/>
            <a:ext cx="1793875" cy="1495425"/>
          </a:xfrm>
          <a:custGeom>
            <a:avLst/>
            <a:gdLst>
              <a:gd name="T0" fmla="*/ 2147483647 w 1130"/>
              <a:gd name="T1" fmla="*/ 0 h 942"/>
              <a:gd name="T2" fmla="*/ 0 w 1130"/>
              <a:gd name="T3" fmla="*/ 2147483647 h 94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130" h="942">
                <a:moveTo>
                  <a:pt x="1130" y="0"/>
                </a:moveTo>
                <a:lnTo>
                  <a:pt x="0" y="942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85765" name="Freeform 37"/>
          <p:cNvSpPr>
            <a:spLocks/>
          </p:cNvSpPr>
          <p:nvPr/>
        </p:nvSpPr>
        <p:spPr bwMode="auto">
          <a:xfrm>
            <a:off x="4330700" y="1625600"/>
            <a:ext cx="1803400" cy="1308100"/>
          </a:xfrm>
          <a:custGeom>
            <a:avLst/>
            <a:gdLst>
              <a:gd name="T0" fmla="*/ 2147483647 w 1136"/>
              <a:gd name="T1" fmla="*/ 2076608750 h 824"/>
              <a:gd name="T2" fmla="*/ 0 w 1136"/>
              <a:gd name="T3" fmla="*/ 0 h 82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136" h="824">
                <a:moveTo>
                  <a:pt x="1136" y="824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585772" name="Group 44"/>
          <p:cNvGrpSpPr>
            <a:grpSpLocks/>
          </p:cNvGrpSpPr>
          <p:nvPr/>
        </p:nvGrpSpPr>
        <p:grpSpPr bwMode="auto">
          <a:xfrm>
            <a:off x="3657600" y="2565400"/>
            <a:ext cx="2209800" cy="1692275"/>
            <a:chOff x="2304" y="1200"/>
            <a:chExt cx="1392" cy="1066"/>
          </a:xfrm>
        </p:grpSpPr>
        <p:grpSp>
          <p:nvGrpSpPr>
            <p:cNvPr id="16406" name="Group 38"/>
            <p:cNvGrpSpPr>
              <a:grpSpLocks/>
            </p:cNvGrpSpPr>
            <p:nvPr/>
          </p:nvGrpSpPr>
          <p:grpSpPr bwMode="auto">
            <a:xfrm>
              <a:off x="2304" y="1200"/>
              <a:ext cx="384" cy="442"/>
              <a:chOff x="2832" y="1776"/>
              <a:chExt cx="384" cy="442"/>
            </a:xfrm>
          </p:grpSpPr>
          <p:sp>
            <p:nvSpPr>
              <p:cNvPr id="585767" name="Text Box 39"/>
              <p:cNvSpPr txBox="1">
                <a:spLocks noChangeArrowheads="1"/>
              </p:cNvSpPr>
              <p:nvPr/>
            </p:nvSpPr>
            <p:spPr bwMode="auto">
              <a:xfrm>
                <a:off x="2832" y="177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a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6411" name="Line 40"/>
              <p:cNvSpPr>
                <a:spLocks noChangeShapeType="1"/>
              </p:cNvSpPr>
              <p:nvPr/>
            </p:nvSpPr>
            <p:spPr bwMode="auto">
              <a:xfrm>
                <a:off x="2928" y="1920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6407" name="Group 41"/>
            <p:cNvGrpSpPr>
              <a:grpSpLocks/>
            </p:cNvGrpSpPr>
            <p:nvPr/>
          </p:nvGrpSpPr>
          <p:grpSpPr bwMode="auto">
            <a:xfrm>
              <a:off x="3312" y="1824"/>
              <a:ext cx="384" cy="442"/>
              <a:chOff x="768" y="806"/>
              <a:chExt cx="384" cy="442"/>
            </a:xfrm>
          </p:grpSpPr>
          <p:sp>
            <p:nvSpPr>
              <p:cNvPr id="585770" name="Text Box 42"/>
              <p:cNvSpPr txBox="1">
                <a:spLocks noChangeArrowheads="1"/>
              </p:cNvSpPr>
              <p:nvPr/>
            </p:nvSpPr>
            <p:spPr bwMode="auto">
              <a:xfrm>
                <a:off x="768" y="80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b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6409" name="Line 43"/>
              <p:cNvSpPr>
                <a:spLocks noChangeShapeType="1"/>
              </p:cNvSpPr>
              <p:nvPr/>
            </p:nvSpPr>
            <p:spPr bwMode="auto">
              <a:xfrm>
                <a:off x="864" y="8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585776" name="Group 48"/>
          <p:cNvGrpSpPr>
            <a:grpSpLocks/>
          </p:cNvGrpSpPr>
          <p:nvPr/>
        </p:nvGrpSpPr>
        <p:grpSpPr bwMode="auto">
          <a:xfrm>
            <a:off x="4876800" y="1651000"/>
            <a:ext cx="1600200" cy="717550"/>
            <a:chOff x="2400" y="3158"/>
            <a:chExt cx="1008" cy="452"/>
          </a:xfrm>
        </p:grpSpPr>
        <p:grpSp>
          <p:nvGrpSpPr>
            <p:cNvPr id="16401" name="Group 34"/>
            <p:cNvGrpSpPr>
              <a:grpSpLocks/>
            </p:cNvGrpSpPr>
            <p:nvPr/>
          </p:nvGrpSpPr>
          <p:grpSpPr bwMode="auto">
            <a:xfrm>
              <a:off x="3024" y="3168"/>
              <a:ext cx="384" cy="442"/>
              <a:chOff x="768" y="806"/>
              <a:chExt cx="384" cy="442"/>
            </a:xfrm>
          </p:grpSpPr>
          <p:sp>
            <p:nvSpPr>
              <p:cNvPr id="585760" name="Text Box 32"/>
              <p:cNvSpPr txBox="1">
                <a:spLocks noChangeArrowheads="1"/>
              </p:cNvSpPr>
              <p:nvPr/>
            </p:nvSpPr>
            <p:spPr bwMode="auto">
              <a:xfrm>
                <a:off x="768" y="80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b</a:t>
                </a:r>
                <a:endPara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6405" name="Line 33"/>
              <p:cNvSpPr>
                <a:spLocks noChangeShapeType="1"/>
              </p:cNvSpPr>
              <p:nvPr/>
            </p:nvSpPr>
            <p:spPr bwMode="auto">
              <a:xfrm>
                <a:off x="864" y="8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85774" name="Text Box 46"/>
            <p:cNvSpPr txBox="1">
              <a:spLocks noChangeArrowheads="1"/>
            </p:cNvSpPr>
            <p:nvPr/>
          </p:nvSpPr>
          <p:spPr bwMode="auto">
            <a:xfrm>
              <a:off x="2400" y="3158"/>
              <a:ext cx="86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 +</a:t>
              </a:r>
              <a:endParaRPr lang="ru-RU" sz="4000" b="1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6403" name="Line 47"/>
            <p:cNvSpPr>
              <a:spLocks noChangeShapeType="1"/>
            </p:cNvSpPr>
            <p:nvPr/>
          </p:nvSpPr>
          <p:spPr bwMode="auto">
            <a:xfrm>
              <a:off x="2592" y="3264"/>
              <a:ext cx="240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85778" name="Text Box 50"/>
          <p:cNvSpPr txBox="1">
            <a:spLocks noChangeArrowheads="1"/>
          </p:cNvSpPr>
          <p:nvPr/>
        </p:nvSpPr>
        <p:spPr bwMode="auto">
          <a:xfrm>
            <a:off x="990600" y="2032000"/>
            <a:ext cx="609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endParaRPr lang="ru-RU" sz="4000" b="1" i="1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397" name="Line 51"/>
          <p:cNvSpPr>
            <a:spLocks noChangeShapeType="1"/>
          </p:cNvSpPr>
          <p:nvPr/>
        </p:nvSpPr>
        <p:spPr bwMode="auto">
          <a:xfrm>
            <a:off x="1143000" y="2184400"/>
            <a:ext cx="3810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85780" name="Oval 52"/>
          <p:cNvSpPr>
            <a:spLocks noChangeArrowheads="1"/>
          </p:cNvSpPr>
          <p:nvPr/>
        </p:nvSpPr>
        <p:spPr bwMode="auto">
          <a:xfrm>
            <a:off x="6096000" y="2895600"/>
            <a:ext cx="76200" cy="762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585781" name="Picture 53" descr="3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71560">
            <a:off x="6019800" y="2819400"/>
            <a:ext cx="8191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5787" name="Picture 59" descr="3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71560">
            <a:off x="6038850" y="2828925"/>
            <a:ext cx="8191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6939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0.4 0.1555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5857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00" y="7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96296E-6 L 0.20833 -0.24629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5857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17" y="-12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85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44444E-6 L -0.23334 0.24444 " pathEditMode="relative" ptsTypes="AA">
                                      <p:cBhvr>
                                        <p:cTn id="36" dur="2000" fill="hold"/>
                                        <p:tgtEl>
                                          <p:spTgt spid="5857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3334 0.24445 L -0.23334 -0.27777 " pathEditMode="relative" ptsTypes="AA">
                                      <p:cBhvr>
                                        <p:cTn id="39" dur="2000" fill="hold"/>
                                        <p:tgtEl>
                                          <p:spTgt spid="5857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85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5.55112E-17 L -0.23854 -0.27847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5857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27" y="-13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85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85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85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500"/>
                                        <p:tgtEl>
                                          <p:spTgt spid="585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85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85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500"/>
                                        <p:tgtEl>
                                          <p:spTgt spid="585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5857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5857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5764" grpId="0" animBg="1"/>
      <p:bldP spid="585763" grpId="0" animBg="1"/>
      <p:bldP spid="585765" grpId="0" animBg="1"/>
      <p:bldP spid="58578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reeform 2"/>
          <p:cNvSpPr>
            <a:spLocks/>
          </p:cNvSpPr>
          <p:nvPr/>
        </p:nvSpPr>
        <p:spPr bwMode="auto">
          <a:xfrm>
            <a:off x="1162050" y="2289175"/>
            <a:ext cx="1704975" cy="28575"/>
          </a:xfrm>
          <a:custGeom>
            <a:avLst/>
            <a:gdLst>
              <a:gd name="T0" fmla="*/ 0 w 1074"/>
              <a:gd name="T1" fmla="*/ 45362813 h 18"/>
              <a:gd name="T2" fmla="*/ 0 w 1074"/>
              <a:gd name="T3" fmla="*/ 45362813 h 18"/>
              <a:gd name="T4" fmla="*/ 2147483647 w 1074"/>
              <a:gd name="T5" fmla="*/ 0 h 1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74" h="18">
                <a:moveTo>
                  <a:pt x="0" y="18"/>
                </a:moveTo>
                <a:lnTo>
                  <a:pt x="0" y="18"/>
                </a:lnTo>
                <a:lnTo>
                  <a:pt x="1074" y="0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7411" name="Group 4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17449" name="Freeform 5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50" name="Freeform 6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51" name="Freeform 7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52" name="Freeform 8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53" name="Freeform 9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54" name="Freeform 10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55" name="Freeform 11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56" name="Freeform 12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87790" name="Text Box 14"/>
          <p:cNvSpPr txBox="1">
            <a:spLocks noChangeArrowheads="1"/>
          </p:cNvSpPr>
          <p:nvPr/>
        </p:nvSpPr>
        <p:spPr bwMode="auto">
          <a:xfrm>
            <a:off x="304800" y="152400"/>
            <a:ext cx="85344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lang="ru-RU" sz="2400" dirty="0"/>
              <a:t>За правилом </a:t>
            </a:r>
            <a:r>
              <a:rPr lang="ru-RU" sz="2400" dirty="0" err="1"/>
              <a:t>трикутника</a:t>
            </a:r>
            <a:r>
              <a:rPr lang="ru-RU" sz="2400" dirty="0"/>
              <a:t> </a:t>
            </a:r>
            <a:r>
              <a:rPr lang="ru-RU" sz="2400" dirty="0" err="1"/>
              <a:t>додаються</a:t>
            </a:r>
            <a:r>
              <a:rPr lang="ru-RU" sz="2400" dirty="0"/>
              <a:t>  і </a:t>
            </a:r>
            <a:r>
              <a:rPr lang="ru-RU" sz="2400" dirty="0" err="1"/>
              <a:t>колінеарні</a:t>
            </a:r>
            <a:r>
              <a:rPr lang="ru-RU" sz="2400" dirty="0"/>
              <a:t> </a:t>
            </a:r>
            <a:r>
              <a:rPr lang="ru-RU" sz="2400" dirty="0" err="1"/>
              <a:t>вектори</a:t>
            </a:r>
            <a:r>
              <a:rPr lang="ru-RU" sz="2400" dirty="0"/>
              <a:t>, </a:t>
            </a:r>
            <a:r>
              <a:rPr lang="ru-RU" sz="2400" dirty="0" err="1"/>
              <a:t>хоча</a:t>
            </a:r>
            <a:r>
              <a:rPr lang="ru-RU" sz="2400" dirty="0"/>
              <a:t> при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додаванні</a:t>
            </a:r>
            <a:r>
              <a:rPr lang="ru-RU" sz="2400" dirty="0"/>
              <a:t> </a:t>
            </a:r>
            <a:r>
              <a:rPr lang="ru-RU" sz="2400" dirty="0" err="1"/>
              <a:t>трикутника</a:t>
            </a:r>
            <a:r>
              <a:rPr lang="ru-RU" sz="2400" dirty="0"/>
              <a:t> й не </a:t>
            </a:r>
            <a:r>
              <a:rPr lang="ru-RU" sz="2400" dirty="0" err="1"/>
              <a:t>виходить</a:t>
            </a:r>
            <a:endParaRPr lang="ru-RU" sz="2400" dirty="0"/>
          </a:p>
        </p:txBody>
      </p:sp>
      <p:grpSp>
        <p:nvGrpSpPr>
          <p:cNvPr id="17413" name="Group 15"/>
          <p:cNvGrpSpPr>
            <a:grpSpLocks/>
          </p:cNvGrpSpPr>
          <p:nvPr/>
        </p:nvGrpSpPr>
        <p:grpSpPr bwMode="auto">
          <a:xfrm>
            <a:off x="1676400" y="2743200"/>
            <a:ext cx="609600" cy="701675"/>
            <a:chOff x="2832" y="1776"/>
            <a:chExt cx="384" cy="442"/>
          </a:xfrm>
        </p:grpSpPr>
        <p:sp>
          <p:nvSpPr>
            <p:cNvPr id="587792" name="Text Box 16"/>
            <p:cNvSpPr txBox="1">
              <a:spLocks noChangeArrowheads="1"/>
            </p:cNvSpPr>
            <p:nvPr/>
          </p:nvSpPr>
          <p:spPr bwMode="auto">
            <a:xfrm>
              <a:off x="2832" y="177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7448" name="Line 17"/>
            <p:cNvSpPr>
              <a:spLocks noChangeShapeType="1"/>
            </p:cNvSpPr>
            <p:nvPr/>
          </p:nvSpPr>
          <p:spPr bwMode="auto">
            <a:xfrm>
              <a:off x="2928" y="192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87803" name="Group 27"/>
          <p:cNvGrpSpPr>
            <a:grpSpLocks/>
          </p:cNvGrpSpPr>
          <p:nvPr/>
        </p:nvGrpSpPr>
        <p:grpSpPr bwMode="auto">
          <a:xfrm>
            <a:off x="5105400" y="1676400"/>
            <a:ext cx="1600200" cy="717550"/>
            <a:chOff x="2400" y="3158"/>
            <a:chExt cx="1008" cy="452"/>
          </a:xfrm>
        </p:grpSpPr>
        <p:grpSp>
          <p:nvGrpSpPr>
            <p:cNvPr id="17442" name="Group 28"/>
            <p:cNvGrpSpPr>
              <a:grpSpLocks/>
            </p:cNvGrpSpPr>
            <p:nvPr/>
          </p:nvGrpSpPr>
          <p:grpSpPr bwMode="auto">
            <a:xfrm>
              <a:off x="3024" y="3168"/>
              <a:ext cx="384" cy="442"/>
              <a:chOff x="768" y="806"/>
              <a:chExt cx="384" cy="442"/>
            </a:xfrm>
          </p:grpSpPr>
          <p:sp>
            <p:nvSpPr>
              <p:cNvPr id="587805" name="Text Box 29"/>
              <p:cNvSpPr txBox="1">
                <a:spLocks noChangeArrowheads="1"/>
              </p:cNvSpPr>
              <p:nvPr/>
            </p:nvSpPr>
            <p:spPr bwMode="auto">
              <a:xfrm>
                <a:off x="768" y="80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b</a:t>
                </a:r>
                <a:endPara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7446" name="Line 30"/>
              <p:cNvSpPr>
                <a:spLocks noChangeShapeType="1"/>
              </p:cNvSpPr>
              <p:nvPr/>
            </p:nvSpPr>
            <p:spPr bwMode="auto">
              <a:xfrm>
                <a:off x="864" y="8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87807" name="Text Box 31"/>
            <p:cNvSpPr txBox="1">
              <a:spLocks noChangeArrowheads="1"/>
            </p:cNvSpPr>
            <p:nvPr/>
          </p:nvSpPr>
          <p:spPr bwMode="auto">
            <a:xfrm>
              <a:off x="2400" y="3158"/>
              <a:ext cx="86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 +</a:t>
              </a:r>
              <a:endParaRPr lang="ru-RU" sz="4000" b="1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7444" name="Line 32"/>
            <p:cNvSpPr>
              <a:spLocks noChangeShapeType="1"/>
            </p:cNvSpPr>
            <p:nvPr/>
          </p:nvSpPr>
          <p:spPr bwMode="auto">
            <a:xfrm>
              <a:off x="2592" y="3264"/>
              <a:ext cx="240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7415" name="Group 37"/>
          <p:cNvGrpSpPr>
            <a:grpSpLocks/>
          </p:cNvGrpSpPr>
          <p:nvPr/>
        </p:nvGrpSpPr>
        <p:grpSpPr bwMode="auto">
          <a:xfrm>
            <a:off x="1371600" y="1524000"/>
            <a:ext cx="609600" cy="701675"/>
            <a:chOff x="624" y="1280"/>
            <a:chExt cx="384" cy="442"/>
          </a:xfrm>
        </p:grpSpPr>
        <p:sp>
          <p:nvSpPr>
            <p:cNvPr id="587809" name="Text Box 33"/>
            <p:cNvSpPr txBox="1">
              <a:spLocks noChangeArrowheads="1"/>
            </p:cNvSpPr>
            <p:nvPr/>
          </p:nvSpPr>
          <p:spPr bwMode="auto">
            <a:xfrm>
              <a:off x="624" y="1280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b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7441" name="Line 34"/>
            <p:cNvSpPr>
              <a:spLocks noChangeShapeType="1"/>
            </p:cNvSpPr>
            <p:nvPr/>
          </p:nvSpPr>
          <p:spPr bwMode="auto">
            <a:xfrm>
              <a:off x="720" y="1376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7416" name="Freeform 36"/>
          <p:cNvSpPr>
            <a:spLocks/>
          </p:cNvSpPr>
          <p:nvPr/>
        </p:nvSpPr>
        <p:spPr bwMode="auto">
          <a:xfrm>
            <a:off x="838200" y="3429000"/>
            <a:ext cx="2552700" cy="1588"/>
          </a:xfrm>
          <a:custGeom>
            <a:avLst/>
            <a:gdLst>
              <a:gd name="T0" fmla="*/ 0 w 1608"/>
              <a:gd name="T1" fmla="*/ 0 h 1"/>
              <a:gd name="T2" fmla="*/ 2147483647 w 1608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608" h="1">
                <a:moveTo>
                  <a:pt x="0" y="0"/>
                </a:moveTo>
                <a:lnTo>
                  <a:pt x="1608" y="0"/>
                </a:lnTo>
              </a:path>
            </a:pathLst>
          </a:custGeom>
          <a:noFill/>
          <a:ln w="38100" cmpd="sng">
            <a:solidFill>
              <a:srgbClr val="00FF00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87814" name="Freeform 38"/>
          <p:cNvSpPr>
            <a:spLocks/>
          </p:cNvSpPr>
          <p:nvPr/>
        </p:nvSpPr>
        <p:spPr bwMode="auto">
          <a:xfrm>
            <a:off x="1162050" y="2289175"/>
            <a:ext cx="1704975" cy="34925"/>
          </a:xfrm>
          <a:custGeom>
            <a:avLst/>
            <a:gdLst>
              <a:gd name="T0" fmla="*/ 0 w 1074"/>
              <a:gd name="T1" fmla="*/ 55443438 h 22"/>
              <a:gd name="T2" fmla="*/ 2147483647 w 1074"/>
              <a:gd name="T3" fmla="*/ 0 h 2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074" h="22">
                <a:moveTo>
                  <a:pt x="0" y="22"/>
                </a:moveTo>
                <a:lnTo>
                  <a:pt x="1074" y="0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87815" name="Freeform 39"/>
          <p:cNvSpPr>
            <a:spLocks/>
          </p:cNvSpPr>
          <p:nvPr/>
        </p:nvSpPr>
        <p:spPr bwMode="auto">
          <a:xfrm>
            <a:off x="838200" y="3429000"/>
            <a:ext cx="2552700" cy="1588"/>
          </a:xfrm>
          <a:custGeom>
            <a:avLst/>
            <a:gdLst>
              <a:gd name="T0" fmla="*/ 0 w 1608"/>
              <a:gd name="T1" fmla="*/ 0 h 1"/>
              <a:gd name="T2" fmla="*/ 2147483647 w 1608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608" h="1">
                <a:moveTo>
                  <a:pt x="0" y="0"/>
                </a:moveTo>
                <a:lnTo>
                  <a:pt x="1608" y="0"/>
                </a:lnTo>
              </a:path>
            </a:pathLst>
          </a:custGeom>
          <a:noFill/>
          <a:ln w="38100" cmpd="sng">
            <a:solidFill>
              <a:srgbClr val="00FF00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87816" name="Freeform 40"/>
          <p:cNvSpPr>
            <a:spLocks/>
          </p:cNvSpPr>
          <p:nvPr/>
        </p:nvSpPr>
        <p:spPr bwMode="auto">
          <a:xfrm>
            <a:off x="3924300" y="2501900"/>
            <a:ext cx="4235450" cy="38100"/>
          </a:xfrm>
          <a:custGeom>
            <a:avLst/>
            <a:gdLst>
              <a:gd name="T0" fmla="*/ 0 w 2668"/>
              <a:gd name="T1" fmla="*/ 60483750 h 24"/>
              <a:gd name="T2" fmla="*/ 2147483647 w 2668"/>
              <a:gd name="T3" fmla="*/ 0 h 2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668" h="24">
                <a:moveTo>
                  <a:pt x="0" y="24"/>
                </a:moveTo>
                <a:lnTo>
                  <a:pt x="2668" y="0"/>
                </a:lnTo>
              </a:path>
            </a:pathLst>
          </a:custGeom>
          <a:noFill/>
          <a:ln w="38100" cmpd="sng">
            <a:solidFill>
              <a:srgbClr val="FF3300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87811" name="Oval 35"/>
          <p:cNvSpPr>
            <a:spLocks noChangeArrowheads="1"/>
          </p:cNvSpPr>
          <p:nvPr/>
        </p:nvSpPr>
        <p:spPr bwMode="auto">
          <a:xfrm>
            <a:off x="3886200" y="2514600"/>
            <a:ext cx="76200" cy="762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87818" name="Freeform 42"/>
          <p:cNvSpPr>
            <a:spLocks/>
          </p:cNvSpPr>
          <p:nvPr/>
        </p:nvSpPr>
        <p:spPr bwMode="auto">
          <a:xfrm>
            <a:off x="2686050" y="5105400"/>
            <a:ext cx="1704975" cy="28575"/>
          </a:xfrm>
          <a:custGeom>
            <a:avLst/>
            <a:gdLst>
              <a:gd name="T0" fmla="*/ 0 w 1074"/>
              <a:gd name="T1" fmla="*/ 45362813 h 18"/>
              <a:gd name="T2" fmla="*/ 0 w 1074"/>
              <a:gd name="T3" fmla="*/ 45362813 h 18"/>
              <a:gd name="T4" fmla="*/ 2147483647 w 1074"/>
              <a:gd name="T5" fmla="*/ 0 h 1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74" h="18">
                <a:moveTo>
                  <a:pt x="0" y="18"/>
                </a:moveTo>
                <a:lnTo>
                  <a:pt x="0" y="18"/>
                </a:lnTo>
                <a:lnTo>
                  <a:pt x="1074" y="0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587819" name="Group 43"/>
          <p:cNvGrpSpPr>
            <a:grpSpLocks/>
          </p:cNvGrpSpPr>
          <p:nvPr/>
        </p:nvGrpSpPr>
        <p:grpSpPr bwMode="auto">
          <a:xfrm>
            <a:off x="3200400" y="5559425"/>
            <a:ext cx="609600" cy="701675"/>
            <a:chOff x="2832" y="1776"/>
            <a:chExt cx="384" cy="442"/>
          </a:xfrm>
        </p:grpSpPr>
        <p:sp>
          <p:nvSpPr>
            <p:cNvPr id="587820" name="Text Box 44"/>
            <p:cNvSpPr txBox="1">
              <a:spLocks noChangeArrowheads="1"/>
            </p:cNvSpPr>
            <p:nvPr/>
          </p:nvSpPr>
          <p:spPr bwMode="auto">
            <a:xfrm>
              <a:off x="2832" y="177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7439" name="Line 45"/>
            <p:cNvSpPr>
              <a:spLocks noChangeShapeType="1"/>
            </p:cNvSpPr>
            <p:nvPr/>
          </p:nvSpPr>
          <p:spPr bwMode="auto">
            <a:xfrm>
              <a:off x="2928" y="192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87822" name="Group 46"/>
          <p:cNvGrpSpPr>
            <a:grpSpLocks/>
          </p:cNvGrpSpPr>
          <p:nvPr/>
        </p:nvGrpSpPr>
        <p:grpSpPr bwMode="auto">
          <a:xfrm rot="-2442651">
            <a:off x="4343400" y="4495800"/>
            <a:ext cx="1600200" cy="717550"/>
            <a:chOff x="2400" y="3158"/>
            <a:chExt cx="1008" cy="452"/>
          </a:xfrm>
        </p:grpSpPr>
        <p:grpSp>
          <p:nvGrpSpPr>
            <p:cNvPr id="17433" name="Group 47"/>
            <p:cNvGrpSpPr>
              <a:grpSpLocks/>
            </p:cNvGrpSpPr>
            <p:nvPr/>
          </p:nvGrpSpPr>
          <p:grpSpPr bwMode="auto">
            <a:xfrm>
              <a:off x="3024" y="3168"/>
              <a:ext cx="384" cy="442"/>
              <a:chOff x="768" y="806"/>
              <a:chExt cx="384" cy="442"/>
            </a:xfrm>
          </p:grpSpPr>
          <p:sp>
            <p:nvSpPr>
              <p:cNvPr id="587824" name="Text Box 48"/>
              <p:cNvSpPr txBox="1">
                <a:spLocks noChangeArrowheads="1"/>
              </p:cNvSpPr>
              <p:nvPr/>
            </p:nvSpPr>
            <p:spPr bwMode="auto">
              <a:xfrm>
                <a:off x="768" y="804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b</a:t>
                </a:r>
                <a:endPara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7437" name="Line 49"/>
              <p:cNvSpPr>
                <a:spLocks noChangeShapeType="1"/>
              </p:cNvSpPr>
              <p:nvPr/>
            </p:nvSpPr>
            <p:spPr bwMode="auto">
              <a:xfrm>
                <a:off x="864" y="8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87826" name="Text Box 50"/>
            <p:cNvSpPr txBox="1">
              <a:spLocks noChangeArrowheads="1"/>
            </p:cNvSpPr>
            <p:nvPr/>
          </p:nvSpPr>
          <p:spPr bwMode="auto">
            <a:xfrm>
              <a:off x="2400" y="3158"/>
              <a:ext cx="86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 +</a:t>
              </a:r>
              <a:endParaRPr lang="ru-RU" sz="4000" b="1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7435" name="Line 51"/>
            <p:cNvSpPr>
              <a:spLocks noChangeShapeType="1"/>
            </p:cNvSpPr>
            <p:nvPr/>
          </p:nvSpPr>
          <p:spPr bwMode="auto">
            <a:xfrm>
              <a:off x="2592" y="3264"/>
              <a:ext cx="240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87828" name="Group 52"/>
          <p:cNvGrpSpPr>
            <a:grpSpLocks/>
          </p:cNvGrpSpPr>
          <p:nvPr/>
        </p:nvGrpSpPr>
        <p:grpSpPr bwMode="auto">
          <a:xfrm>
            <a:off x="2895600" y="4340225"/>
            <a:ext cx="609600" cy="701675"/>
            <a:chOff x="624" y="1280"/>
            <a:chExt cx="384" cy="442"/>
          </a:xfrm>
        </p:grpSpPr>
        <p:sp>
          <p:nvSpPr>
            <p:cNvPr id="587829" name="Text Box 53"/>
            <p:cNvSpPr txBox="1">
              <a:spLocks noChangeArrowheads="1"/>
            </p:cNvSpPr>
            <p:nvPr/>
          </p:nvSpPr>
          <p:spPr bwMode="auto">
            <a:xfrm>
              <a:off x="624" y="1280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b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7432" name="Line 54"/>
            <p:cNvSpPr>
              <a:spLocks noChangeShapeType="1"/>
            </p:cNvSpPr>
            <p:nvPr/>
          </p:nvSpPr>
          <p:spPr bwMode="auto">
            <a:xfrm>
              <a:off x="720" y="1376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87832" name="Freeform 56"/>
          <p:cNvSpPr>
            <a:spLocks/>
          </p:cNvSpPr>
          <p:nvPr/>
        </p:nvSpPr>
        <p:spPr bwMode="auto">
          <a:xfrm>
            <a:off x="2686050" y="5105400"/>
            <a:ext cx="1704975" cy="34925"/>
          </a:xfrm>
          <a:custGeom>
            <a:avLst/>
            <a:gdLst>
              <a:gd name="T0" fmla="*/ 0 w 1074"/>
              <a:gd name="T1" fmla="*/ 55443438 h 22"/>
              <a:gd name="T2" fmla="*/ 2147483647 w 1074"/>
              <a:gd name="T3" fmla="*/ 0 h 2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074" h="22">
                <a:moveTo>
                  <a:pt x="0" y="22"/>
                </a:moveTo>
                <a:lnTo>
                  <a:pt x="1074" y="0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87835" name="Oval 59"/>
          <p:cNvSpPr>
            <a:spLocks noChangeArrowheads="1"/>
          </p:cNvSpPr>
          <p:nvPr/>
        </p:nvSpPr>
        <p:spPr bwMode="auto">
          <a:xfrm>
            <a:off x="5410200" y="5330825"/>
            <a:ext cx="76200" cy="762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87831" name="Freeform 55"/>
          <p:cNvSpPr>
            <a:spLocks/>
          </p:cNvSpPr>
          <p:nvPr/>
        </p:nvSpPr>
        <p:spPr bwMode="auto">
          <a:xfrm>
            <a:off x="2381250" y="6245225"/>
            <a:ext cx="2533650" cy="19050"/>
          </a:xfrm>
          <a:custGeom>
            <a:avLst/>
            <a:gdLst>
              <a:gd name="T0" fmla="*/ 2147483647 w 1596"/>
              <a:gd name="T1" fmla="*/ 0 h 12"/>
              <a:gd name="T2" fmla="*/ 0 w 1596"/>
              <a:gd name="T3" fmla="*/ 20161250 h 12"/>
              <a:gd name="T4" fmla="*/ 0 w 1596"/>
              <a:gd name="T5" fmla="*/ 30241875 h 1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96" h="12">
                <a:moveTo>
                  <a:pt x="1596" y="0"/>
                </a:moveTo>
                <a:lnTo>
                  <a:pt x="0" y="8"/>
                </a:lnTo>
                <a:lnTo>
                  <a:pt x="0" y="12"/>
                </a:lnTo>
              </a:path>
            </a:pathLst>
          </a:custGeom>
          <a:noFill/>
          <a:ln w="38100" cmpd="sng">
            <a:solidFill>
              <a:srgbClr val="00FF00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87833" name="Freeform 57"/>
          <p:cNvSpPr>
            <a:spLocks/>
          </p:cNvSpPr>
          <p:nvPr/>
        </p:nvSpPr>
        <p:spPr bwMode="auto">
          <a:xfrm>
            <a:off x="2368550" y="6245225"/>
            <a:ext cx="2546350" cy="19050"/>
          </a:xfrm>
          <a:custGeom>
            <a:avLst/>
            <a:gdLst>
              <a:gd name="T0" fmla="*/ 2147483647 w 1604"/>
              <a:gd name="T1" fmla="*/ 0 h 12"/>
              <a:gd name="T2" fmla="*/ 0 w 1604"/>
              <a:gd name="T3" fmla="*/ 30241875 h 1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604" h="12">
                <a:moveTo>
                  <a:pt x="1604" y="0"/>
                </a:moveTo>
                <a:lnTo>
                  <a:pt x="0" y="12"/>
                </a:lnTo>
              </a:path>
            </a:pathLst>
          </a:custGeom>
          <a:noFill/>
          <a:ln w="38100" cmpd="sng">
            <a:solidFill>
              <a:srgbClr val="00FF00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87834" name="Freeform 58"/>
          <p:cNvSpPr>
            <a:spLocks/>
          </p:cNvSpPr>
          <p:nvPr/>
        </p:nvSpPr>
        <p:spPr bwMode="auto">
          <a:xfrm>
            <a:off x="4572000" y="5356225"/>
            <a:ext cx="876300" cy="3175"/>
          </a:xfrm>
          <a:custGeom>
            <a:avLst/>
            <a:gdLst>
              <a:gd name="T0" fmla="*/ 1391126250 w 552"/>
              <a:gd name="T1" fmla="*/ 0 h 2"/>
              <a:gd name="T2" fmla="*/ 0 w 552"/>
              <a:gd name="T3" fmla="*/ 5040313 h 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52" h="2">
                <a:moveTo>
                  <a:pt x="552" y="0"/>
                </a:moveTo>
                <a:lnTo>
                  <a:pt x="0" y="2"/>
                </a:lnTo>
              </a:path>
            </a:pathLst>
          </a:custGeom>
          <a:noFill/>
          <a:ln w="38100" cmpd="sng">
            <a:solidFill>
              <a:srgbClr val="FF3300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2735" y="5029774"/>
            <a:ext cx="1274030" cy="1274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734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7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7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7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78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78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78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78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78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78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78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78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83333E-6 1.48148E-6 L 0.29999 0.03334 " pathEditMode="relative" ptsTypes="AA">
                                      <p:cBhvr>
                                        <p:cTn id="24" dur="2000" fill="hold"/>
                                        <p:tgtEl>
                                          <p:spTgt spid="5878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 L 0.525 -0.13333 " pathEditMode="relative" ptsTypes="AA">
                                      <p:cBhvr>
                                        <p:cTn id="28" dur="2000" fill="hold"/>
                                        <p:tgtEl>
                                          <p:spTgt spid="5878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87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87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87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500"/>
                                        <p:tgtEl>
                                          <p:spTgt spid="587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500" fill="hold"/>
                                        <p:tgtEl>
                                          <p:spTgt spid="587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87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87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8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87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87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87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7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7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7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78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78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78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78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78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78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78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78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83333E-6 1.48148E-6 L 0.29999 0.03334 " pathEditMode="relative" ptsTypes="AA">
                                      <p:cBhvr>
                                        <p:cTn id="82" dur="500" fill="hold"/>
                                        <p:tgtEl>
                                          <p:spTgt spid="5878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85185E-6 L 0.2375 -0.13287 " pathEditMode="relative" rAng="0" ptsTypes="AA">
                                      <p:cBhvr>
                                        <p:cTn id="86" dur="500" fill="hold"/>
                                        <p:tgtEl>
                                          <p:spTgt spid="5878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75" y="-6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587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87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87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7" dur="500"/>
                                        <p:tgtEl>
                                          <p:spTgt spid="587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9" dur="500" fill="hold"/>
                                        <p:tgtEl>
                                          <p:spTgt spid="58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000"/>
                            </p:stCondLst>
                            <p:childTnLst>
                              <p:par>
                                <p:cTn id="10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7814" grpId="0" animBg="1"/>
      <p:bldP spid="587815" grpId="0" animBg="1"/>
      <p:bldP spid="587816" grpId="0" animBg="1"/>
      <p:bldP spid="587816" grpId="1" animBg="1"/>
      <p:bldP spid="587811" grpId="0" animBg="1"/>
      <p:bldP spid="587818" grpId="0" animBg="1"/>
      <p:bldP spid="587832" grpId="0" animBg="1"/>
      <p:bldP spid="587832" grpId="1" animBg="1"/>
      <p:bldP spid="587835" grpId="0" animBg="1"/>
      <p:bldP spid="587831" grpId="0" animBg="1"/>
      <p:bldP spid="587833" grpId="0" animBg="1"/>
      <p:bldP spid="587833" grpId="1" animBg="1"/>
      <p:bldP spid="587834" grpId="0" animBg="1"/>
      <p:bldP spid="58783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67" name="Freeform 43"/>
          <p:cNvSpPr>
            <a:spLocks/>
          </p:cNvSpPr>
          <p:nvPr/>
        </p:nvSpPr>
        <p:spPr bwMode="auto">
          <a:xfrm>
            <a:off x="533400" y="1524000"/>
            <a:ext cx="4610100" cy="63500"/>
          </a:xfrm>
          <a:custGeom>
            <a:avLst/>
            <a:gdLst>
              <a:gd name="T0" fmla="*/ 0 w 2904"/>
              <a:gd name="T1" fmla="*/ 100806250 h 40"/>
              <a:gd name="T2" fmla="*/ 2147483647 w 2904"/>
              <a:gd name="T3" fmla="*/ 0 h 4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904" h="40">
                <a:moveTo>
                  <a:pt x="0" y="40"/>
                </a:moveTo>
                <a:lnTo>
                  <a:pt x="2904" y="0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8435" name="Group 3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18454" name="Freeform 4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55" name="Freeform 5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56" name="Freeform 6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57" name="Freeform 7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58" name="Freeform 8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59" name="Freeform 9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60" name="Freeform 10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61" name="Freeform 11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8436" name="Freeform 30"/>
          <p:cNvSpPr>
            <a:spLocks/>
          </p:cNvSpPr>
          <p:nvPr/>
        </p:nvSpPr>
        <p:spPr bwMode="auto">
          <a:xfrm>
            <a:off x="533400" y="1524000"/>
            <a:ext cx="4584700" cy="57150"/>
          </a:xfrm>
          <a:custGeom>
            <a:avLst/>
            <a:gdLst>
              <a:gd name="T0" fmla="*/ 0 w 2888"/>
              <a:gd name="T1" fmla="*/ 90725625 h 36"/>
              <a:gd name="T2" fmla="*/ 0 w 2888"/>
              <a:gd name="T3" fmla="*/ 90725625 h 36"/>
              <a:gd name="T4" fmla="*/ 2147483647 w 2888"/>
              <a:gd name="T5" fmla="*/ 0 h 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888" h="36">
                <a:moveTo>
                  <a:pt x="0" y="36"/>
                </a:moveTo>
                <a:lnTo>
                  <a:pt x="0" y="36"/>
                </a:lnTo>
                <a:lnTo>
                  <a:pt x="2888" y="0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8437" name="Group 31"/>
          <p:cNvGrpSpPr>
            <a:grpSpLocks/>
          </p:cNvGrpSpPr>
          <p:nvPr/>
        </p:nvGrpSpPr>
        <p:grpSpPr bwMode="auto">
          <a:xfrm>
            <a:off x="1974850" y="2667000"/>
            <a:ext cx="609600" cy="701675"/>
            <a:chOff x="2832" y="1776"/>
            <a:chExt cx="384" cy="442"/>
          </a:xfrm>
        </p:grpSpPr>
        <p:sp>
          <p:nvSpPr>
            <p:cNvPr id="589856" name="Text Box 32"/>
            <p:cNvSpPr txBox="1">
              <a:spLocks noChangeArrowheads="1"/>
            </p:cNvSpPr>
            <p:nvPr/>
          </p:nvSpPr>
          <p:spPr bwMode="auto">
            <a:xfrm>
              <a:off x="2832" y="177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8453" name="Line 33"/>
            <p:cNvSpPr>
              <a:spLocks noChangeShapeType="1"/>
            </p:cNvSpPr>
            <p:nvPr/>
          </p:nvSpPr>
          <p:spPr bwMode="auto">
            <a:xfrm>
              <a:off x="2928" y="192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89858" name="Group 34"/>
          <p:cNvGrpSpPr>
            <a:grpSpLocks/>
          </p:cNvGrpSpPr>
          <p:nvPr/>
        </p:nvGrpSpPr>
        <p:grpSpPr bwMode="auto">
          <a:xfrm>
            <a:off x="3429000" y="1644650"/>
            <a:ext cx="1600200" cy="717550"/>
            <a:chOff x="2400" y="3158"/>
            <a:chExt cx="1008" cy="452"/>
          </a:xfrm>
        </p:grpSpPr>
        <p:grpSp>
          <p:nvGrpSpPr>
            <p:cNvPr id="18447" name="Group 35"/>
            <p:cNvGrpSpPr>
              <a:grpSpLocks/>
            </p:cNvGrpSpPr>
            <p:nvPr/>
          </p:nvGrpSpPr>
          <p:grpSpPr bwMode="auto">
            <a:xfrm>
              <a:off x="3024" y="3168"/>
              <a:ext cx="384" cy="442"/>
              <a:chOff x="768" y="806"/>
              <a:chExt cx="384" cy="442"/>
            </a:xfrm>
          </p:grpSpPr>
          <p:sp>
            <p:nvSpPr>
              <p:cNvPr id="589860" name="Text Box 36"/>
              <p:cNvSpPr txBox="1">
                <a:spLocks noChangeArrowheads="1"/>
              </p:cNvSpPr>
              <p:nvPr/>
            </p:nvSpPr>
            <p:spPr bwMode="auto">
              <a:xfrm>
                <a:off x="768" y="80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b</a:t>
                </a:r>
                <a:endPara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8451" name="Line 37"/>
              <p:cNvSpPr>
                <a:spLocks noChangeShapeType="1"/>
              </p:cNvSpPr>
              <p:nvPr/>
            </p:nvSpPr>
            <p:spPr bwMode="auto">
              <a:xfrm>
                <a:off x="864" y="8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89862" name="Text Box 38"/>
            <p:cNvSpPr txBox="1">
              <a:spLocks noChangeArrowheads="1"/>
            </p:cNvSpPr>
            <p:nvPr/>
          </p:nvSpPr>
          <p:spPr bwMode="auto">
            <a:xfrm>
              <a:off x="2400" y="3158"/>
              <a:ext cx="86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 +</a:t>
              </a:r>
              <a:endParaRPr lang="ru-RU" sz="4000" b="1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8449" name="Line 39"/>
            <p:cNvSpPr>
              <a:spLocks noChangeShapeType="1"/>
            </p:cNvSpPr>
            <p:nvPr/>
          </p:nvSpPr>
          <p:spPr bwMode="auto">
            <a:xfrm>
              <a:off x="2592" y="3264"/>
              <a:ext cx="240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8439" name="Group 40"/>
          <p:cNvGrpSpPr>
            <a:grpSpLocks/>
          </p:cNvGrpSpPr>
          <p:nvPr/>
        </p:nvGrpSpPr>
        <p:grpSpPr bwMode="auto">
          <a:xfrm>
            <a:off x="2209800" y="762000"/>
            <a:ext cx="609600" cy="701675"/>
            <a:chOff x="624" y="1280"/>
            <a:chExt cx="384" cy="442"/>
          </a:xfrm>
        </p:grpSpPr>
        <p:sp>
          <p:nvSpPr>
            <p:cNvPr id="589865" name="Text Box 41"/>
            <p:cNvSpPr txBox="1">
              <a:spLocks noChangeArrowheads="1"/>
            </p:cNvSpPr>
            <p:nvPr/>
          </p:nvSpPr>
          <p:spPr bwMode="auto">
            <a:xfrm>
              <a:off x="624" y="1280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b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8446" name="Line 42"/>
            <p:cNvSpPr>
              <a:spLocks noChangeShapeType="1"/>
            </p:cNvSpPr>
            <p:nvPr/>
          </p:nvSpPr>
          <p:spPr bwMode="auto">
            <a:xfrm>
              <a:off x="720" y="1376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89871" name="Freeform 47"/>
          <p:cNvSpPr>
            <a:spLocks/>
          </p:cNvSpPr>
          <p:nvPr/>
        </p:nvSpPr>
        <p:spPr bwMode="auto">
          <a:xfrm>
            <a:off x="3295650" y="2235200"/>
            <a:ext cx="2038350" cy="31750"/>
          </a:xfrm>
          <a:custGeom>
            <a:avLst/>
            <a:gdLst>
              <a:gd name="T0" fmla="*/ 0 w 1284"/>
              <a:gd name="T1" fmla="*/ 50403125 h 20"/>
              <a:gd name="T2" fmla="*/ 2147483647 w 1284"/>
              <a:gd name="T3" fmla="*/ 0 h 2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284" h="20">
                <a:moveTo>
                  <a:pt x="0" y="20"/>
                </a:moveTo>
                <a:lnTo>
                  <a:pt x="1284" y="0"/>
                </a:lnTo>
              </a:path>
            </a:pathLst>
          </a:custGeom>
          <a:noFill/>
          <a:ln w="38100" cmpd="sng">
            <a:solidFill>
              <a:srgbClr val="FF3300"/>
            </a:solidFill>
            <a:round/>
            <a:headEnd type="oval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89868" name="Oval 44"/>
          <p:cNvSpPr>
            <a:spLocks noChangeArrowheads="1"/>
          </p:cNvSpPr>
          <p:nvPr/>
        </p:nvSpPr>
        <p:spPr bwMode="auto">
          <a:xfrm>
            <a:off x="3257550" y="2235200"/>
            <a:ext cx="76200" cy="762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89870" name="Freeform 46"/>
          <p:cNvSpPr>
            <a:spLocks/>
          </p:cNvSpPr>
          <p:nvPr/>
        </p:nvSpPr>
        <p:spPr bwMode="auto">
          <a:xfrm>
            <a:off x="1147763" y="3352800"/>
            <a:ext cx="2541587" cy="28575"/>
          </a:xfrm>
          <a:custGeom>
            <a:avLst/>
            <a:gdLst>
              <a:gd name="T0" fmla="*/ 2147483647 w 1601"/>
              <a:gd name="T1" fmla="*/ 0 h 18"/>
              <a:gd name="T2" fmla="*/ 0 w 1601"/>
              <a:gd name="T3" fmla="*/ 45362813 h 1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601" h="18">
                <a:moveTo>
                  <a:pt x="1601" y="0"/>
                </a:moveTo>
                <a:lnTo>
                  <a:pt x="0" y="18"/>
                </a:lnTo>
              </a:path>
            </a:pathLst>
          </a:custGeom>
          <a:noFill/>
          <a:ln w="38100" cmpd="sng">
            <a:solidFill>
              <a:srgbClr val="00FF00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44" name="Freeform 45"/>
          <p:cNvSpPr>
            <a:spLocks/>
          </p:cNvSpPr>
          <p:nvPr/>
        </p:nvSpPr>
        <p:spPr bwMode="auto">
          <a:xfrm>
            <a:off x="1155700" y="3352800"/>
            <a:ext cx="2533650" cy="28575"/>
          </a:xfrm>
          <a:custGeom>
            <a:avLst/>
            <a:gdLst>
              <a:gd name="T0" fmla="*/ 2147483647 w 1596"/>
              <a:gd name="T1" fmla="*/ 0 h 18"/>
              <a:gd name="T2" fmla="*/ 17641888 w 1596"/>
              <a:gd name="T3" fmla="*/ 45362813 h 18"/>
              <a:gd name="T4" fmla="*/ 0 w 1596"/>
              <a:gd name="T5" fmla="*/ 30241875 h 1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96" h="18">
                <a:moveTo>
                  <a:pt x="1596" y="0"/>
                </a:moveTo>
                <a:lnTo>
                  <a:pt x="7" y="18"/>
                </a:lnTo>
                <a:lnTo>
                  <a:pt x="0" y="12"/>
                </a:lnTo>
              </a:path>
            </a:pathLst>
          </a:custGeom>
          <a:noFill/>
          <a:ln w="38100" cmpd="sng">
            <a:solidFill>
              <a:srgbClr val="00FF00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32" name="Рисунок 3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2584" y="3789040"/>
            <a:ext cx="1274030" cy="1274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647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9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9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9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986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98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986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98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986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98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986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986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3 0.1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5898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00" y="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22222E-6 L 0.45243 -0.16806 " pathEditMode="relative" rAng="0" ptsTypes="AA">
                                      <p:cBhvr>
                                        <p:cTn id="28" dur="500" fill="hold"/>
                                        <p:tgtEl>
                                          <p:spTgt spid="5898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622" y="-8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89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89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89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500"/>
                                        <p:tgtEl>
                                          <p:spTgt spid="589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500" fill="hold"/>
                                        <p:tgtEl>
                                          <p:spTgt spid="589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9867" grpId="0" animBg="1"/>
      <p:bldP spid="589871" grpId="0" animBg="1"/>
      <p:bldP spid="589871" grpId="1" animBg="1"/>
      <p:bldP spid="589868" grpId="0" animBg="1"/>
      <p:bldP spid="58987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4" name="Freeform 4"/>
          <p:cNvSpPr>
            <a:spLocks/>
          </p:cNvSpPr>
          <p:nvPr/>
        </p:nvSpPr>
        <p:spPr bwMode="auto">
          <a:xfrm rot="18323156" flipV="1">
            <a:off x="2438400" y="3886200"/>
            <a:ext cx="25400" cy="2768600"/>
          </a:xfrm>
          <a:custGeom>
            <a:avLst/>
            <a:gdLst>
              <a:gd name="T0" fmla="*/ 40322500 w 16"/>
              <a:gd name="T1" fmla="*/ 2147483647 h 1744"/>
              <a:gd name="T2" fmla="*/ 0 w 16"/>
              <a:gd name="T3" fmla="*/ 0 h 174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6" h="1744">
                <a:moveTo>
                  <a:pt x="16" y="1744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6600CC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0483" name="Group 5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20515" name="Freeform 6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16" name="Freeform 7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17" name="Freeform 8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18" name="Freeform 9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19" name="Freeform 10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20" name="Freeform 11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21" name="Freeform 12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22" name="Freeform 13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0484" name="Freeform 14"/>
          <p:cNvSpPr>
            <a:spLocks/>
          </p:cNvSpPr>
          <p:nvPr/>
        </p:nvSpPr>
        <p:spPr bwMode="auto">
          <a:xfrm rot="18323156" flipV="1">
            <a:off x="2438400" y="3886200"/>
            <a:ext cx="25400" cy="2768600"/>
          </a:xfrm>
          <a:custGeom>
            <a:avLst/>
            <a:gdLst>
              <a:gd name="T0" fmla="*/ 40322500 w 16"/>
              <a:gd name="T1" fmla="*/ 2147483647 h 1744"/>
              <a:gd name="T2" fmla="*/ 0 w 16"/>
              <a:gd name="T3" fmla="*/ 0 h 174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6" h="1744">
                <a:moveTo>
                  <a:pt x="16" y="1744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6600CC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3935" name="Text Box 15"/>
          <p:cNvSpPr txBox="1">
            <a:spLocks noChangeArrowheads="1"/>
          </p:cNvSpPr>
          <p:nvPr/>
        </p:nvSpPr>
        <p:spPr bwMode="auto">
          <a:xfrm>
            <a:off x="685800" y="152400"/>
            <a:ext cx="80772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Додавання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векторів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  Правило </a:t>
            </a:r>
            <a:r>
              <a:rPr lang="ru-RU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паралелограма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  <p:grpSp>
        <p:nvGrpSpPr>
          <p:cNvPr id="20486" name="Group 16"/>
          <p:cNvGrpSpPr>
            <a:grpSpLocks/>
          </p:cNvGrpSpPr>
          <p:nvPr/>
        </p:nvGrpSpPr>
        <p:grpSpPr bwMode="auto">
          <a:xfrm>
            <a:off x="1676400" y="5105400"/>
            <a:ext cx="609600" cy="701675"/>
            <a:chOff x="2832" y="1776"/>
            <a:chExt cx="384" cy="442"/>
          </a:xfrm>
        </p:grpSpPr>
        <p:sp>
          <p:nvSpPr>
            <p:cNvPr id="593937" name="Text Box 17"/>
            <p:cNvSpPr txBox="1">
              <a:spLocks noChangeArrowheads="1"/>
            </p:cNvSpPr>
            <p:nvPr/>
          </p:nvSpPr>
          <p:spPr bwMode="auto">
            <a:xfrm>
              <a:off x="2832" y="177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0514" name="Line 18"/>
            <p:cNvSpPr>
              <a:spLocks noChangeShapeType="1"/>
            </p:cNvSpPr>
            <p:nvPr/>
          </p:nvSpPr>
          <p:spPr bwMode="auto">
            <a:xfrm>
              <a:off x="2928" y="192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3939" name="Group 19"/>
          <p:cNvGrpSpPr>
            <a:grpSpLocks/>
          </p:cNvGrpSpPr>
          <p:nvPr/>
        </p:nvGrpSpPr>
        <p:grpSpPr bwMode="auto">
          <a:xfrm>
            <a:off x="4191000" y="3962400"/>
            <a:ext cx="609600" cy="701675"/>
            <a:chOff x="2832" y="1776"/>
            <a:chExt cx="384" cy="442"/>
          </a:xfrm>
        </p:grpSpPr>
        <p:sp>
          <p:nvSpPr>
            <p:cNvPr id="593940" name="Text Box 20"/>
            <p:cNvSpPr txBox="1">
              <a:spLocks noChangeArrowheads="1"/>
            </p:cNvSpPr>
            <p:nvPr/>
          </p:nvSpPr>
          <p:spPr bwMode="auto">
            <a:xfrm>
              <a:off x="2832" y="177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0512" name="Line 21"/>
            <p:cNvSpPr>
              <a:spLocks noChangeShapeType="1"/>
            </p:cNvSpPr>
            <p:nvPr/>
          </p:nvSpPr>
          <p:spPr bwMode="auto">
            <a:xfrm>
              <a:off x="2928" y="192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3942" name="Group 22"/>
          <p:cNvGrpSpPr>
            <a:grpSpLocks/>
          </p:cNvGrpSpPr>
          <p:nvPr/>
        </p:nvGrpSpPr>
        <p:grpSpPr bwMode="auto">
          <a:xfrm>
            <a:off x="3962400" y="1981200"/>
            <a:ext cx="609600" cy="701675"/>
            <a:chOff x="768" y="806"/>
            <a:chExt cx="384" cy="442"/>
          </a:xfrm>
        </p:grpSpPr>
        <p:sp>
          <p:nvSpPr>
            <p:cNvPr id="593943" name="Text Box 23"/>
            <p:cNvSpPr txBox="1">
              <a:spLocks noChangeArrowheads="1"/>
            </p:cNvSpPr>
            <p:nvPr/>
          </p:nvSpPr>
          <p:spPr bwMode="auto">
            <a:xfrm>
              <a:off x="768" y="80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b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0510" name="Line 24"/>
            <p:cNvSpPr>
              <a:spLocks noChangeShapeType="1"/>
            </p:cNvSpPr>
            <p:nvPr/>
          </p:nvSpPr>
          <p:spPr bwMode="auto">
            <a:xfrm>
              <a:off x="864" y="86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3945" name="Group 25"/>
          <p:cNvGrpSpPr>
            <a:grpSpLocks/>
          </p:cNvGrpSpPr>
          <p:nvPr/>
        </p:nvGrpSpPr>
        <p:grpSpPr bwMode="auto">
          <a:xfrm>
            <a:off x="4648200" y="2743200"/>
            <a:ext cx="1600200" cy="717550"/>
            <a:chOff x="2400" y="3158"/>
            <a:chExt cx="1008" cy="452"/>
          </a:xfrm>
        </p:grpSpPr>
        <p:grpSp>
          <p:nvGrpSpPr>
            <p:cNvPr id="20504" name="Group 26"/>
            <p:cNvGrpSpPr>
              <a:grpSpLocks/>
            </p:cNvGrpSpPr>
            <p:nvPr/>
          </p:nvGrpSpPr>
          <p:grpSpPr bwMode="auto">
            <a:xfrm>
              <a:off x="3024" y="3168"/>
              <a:ext cx="384" cy="442"/>
              <a:chOff x="768" y="806"/>
              <a:chExt cx="384" cy="442"/>
            </a:xfrm>
          </p:grpSpPr>
          <p:sp>
            <p:nvSpPr>
              <p:cNvPr id="593947" name="Text Box 27"/>
              <p:cNvSpPr txBox="1">
                <a:spLocks noChangeArrowheads="1"/>
              </p:cNvSpPr>
              <p:nvPr/>
            </p:nvSpPr>
            <p:spPr bwMode="auto">
              <a:xfrm>
                <a:off x="768" y="80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b</a:t>
                </a:r>
                <a:endPara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20508" name="Line 28"/>
              <p:cNvSpPr>
                <a:spLocks noChangeShapeType="1"/>
              </p:cNvSpPr>
              <p:nvPr/>
            </p:nvSpPr>
            <p:spPr bwMode="auto">
              <a:xfrm>
                <a:off x="864" y="8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93949" name="Text Box 29"/>
            <p:cNvSpPr txBox="1">
              <a:spLocks noChangeArrowheads="1"/>
            </p:cNvSpPr>
            <p:nvPr/>
          </p:nvSpPr>
          <p:spPr bwMode="auto">
            <a:xfrm>
              <a:off x="2400" y="3158"/>
              <a:ext cx="86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 +</a:t>
              </a:r>
              <a:endParaRPr lang="ru-RU" sz="4000" b="1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0506" name="Line 30"/>
            <p:cNvSpPr>
              <a:spLocks noChangeShapeType="1"/>
            </p:cNvSpPr>
            <p:nvPr/>
          </p:nvSpPr>
          <p:spPr bwMode="auto">
            <a:xfrm>
              <a:off x="2592" y="3264"/>
              <a:ext cx="240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0490" name="Group 31"/>
          <p:cNvGrpSpPr>
            <a:grpSpLocks/>
          </p:cNvGrpSpPr>
          <p:nvPr/>
        </p:nvGrpSpPr>
        <p:grpSpPr bwMode="auto">
          <a:xfrm>
            <a:off x="990600" y="2057400"/>
            <a:ext cx="609600" cy="701675"/>
            <a:chOff x="624" y="1296"/>
            <a:chExt cx="384" cy="442"/>
          </a:xfrm>
        </p:grpSpPr>
        <p:sp>
          <p:nvSpPr>
            <p:cNvPr id="593952" name="Text Box 32"/>
            <p:cNvSpPr txBox="1">
              <a:spLocks noChangeArrowheads="1"/>
            </p:cNvSpPr>
            <p:nvPr/>
          </p:nvSpPr>
          <p:spPr bwMode="auto">
            <a:xfrm>
              <a:off x="624" y="129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b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0503" name="Line 33"/>
            <p:cNvSpPr>
              <a:spLocks noChangeShapeType="1"/>
            </p:cNvSpPr>
            <p:nvPr/>
          </p:nvSpPr>
          <p:spPr bwMode="auto">
            <a:xfrm>
              <a:off x="720" y="1376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0491" name="Group 34"/>
          <p:cNvGrpSpPr>
            <a:grpSpLocks/>
          </p:cNvGrpSpPr>
          <p:nvPr/>
        </p:nvGrpSpPr>
        <p:grpSpPr bwMode="auto">
          <a:xfrm>
            <a:off x="2057400" y="685800"/>
            <a:ext cx="1600200" cy="717550"/>
            <a:chOff x="2400" y="3158"/>
            <a:chExt cx="1008" cy="452"/>
          </a:xfrm>
        </p:grpSpPr>
        <p:grpSp>
          <p:nvGrpSpPr>
            <p:cNvPr id="20497" name="Group 35"/>
            <p:cNvGrpSpPr>
              <a:grpSpLocks/>
            </p:cNvGrpSpPr>
            <p:nvPr/>
          </p:nvGrpSpPr>
          <p:grpSpPr bwMode="auto">
            <a:xfrm>
              <a:off x="3024" y="3168"/>
              <a:ext cx="384" cy="442"/>
              <a:chOff x="768" y="806"/>
              <a:chExt cx="384" cy="442"/>
            </a:xfrm>
          </p:grpSpPr>
          <p:sp>
            <p:nvSpPr>
              <p:cNvPr id="593956" name="Text Box 36"/>
              <p:cNvSpPr txBox="1">
                <a:spLocks noChangeArrowheads="1"/>
              </p:cNvSpPr>
              <p:nvPr/>
            </p:nvSpPr>
            <p:spPr bwMode="auto">
              <a:xfrm>
                <a:off x="768" y="80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b</a:t>
                </a:r>
                <a:endPara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20501" name="Line 37"/>
              <p:cNvSpPr>
                <a:spLocks noChangeShapeType="1"/>
              </p:cNvSpPr>
              <p:nvPr/>
            </p:nvSpPr>
            <p:spPr bwMode="auto">
              <a:xfrm>
                <a:off x="864" y="8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93958" name="Text Box 38"/>
            <p:cNvSpPr txBox="1">
              <a:spLocks noChangeArrowheads="1"/>
            </p:cNvSpPr>
            <p:nvPr/>
          </p:nvSpPr>
          <p:spPr bwMode="auto">
            <a:xfrm>
              <a:off x="2400" y="3158"/>
              <a:ext cx="86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 </a:t>
              </a:r>
              <a:r>
                <a: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20499" name="Line 39"/>
            <p:cNvSpPr>
              <a:spLocks noChangeShapeType="1"/>
            </p:cNvSpPr>
            <p:nvPr/>
          </p:nvSpPr>
          <p:spPr bwMode="auto">
            <a:xfrm>
              <a:off x="2592" y="3264"/>
              <a:ext cx="240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0492" name="Freeform 46"/>
          <p:cNvSpPr>
            <a:spLocks/>
          </p:cNvSpPr>
          <p:nvPr/>
        </p:nvSpPr>
        <p:spPr bwMode="auto">
          <a:xfrm>
            <a:off x="685800" y="1828800"/>
            <a:ext cx="1793875" cy="1501775"/>
          </a:xfrm>
          <a:custGeom>
            <a:avLst/>
            <a:gdLst>
              <a:gd name="T0" fmla="*/ 2147483647 w 1130"/>
              <a:gd name="T1" fmla="*/ 0 h 946"/>
              <a:gd name="T2" fmla="*/ 0 w 1130"/>
              <a:gd name="T3" fmla="*/ 2147483647 h 94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130" h="946">
                <a:moveTo>
                  <a:pt x="1130" y="0"/>
                </a:moveTo>
                <a:lnTo>
                  <a:pt x="0" y="946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triangle" w="med" len="lg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3972" name="Freeform 52"/>
          <p:cNvSpPr>
            <a:spLocks/>
          </p:cNvSpPr>
          <p:nvPr/>
        </p:nvSpPr>
        <p:spPr bwMode="auto">
          <a:xfrm>
            <a:off x="698500" y="1828800"/>
            <a:ext cx="1781175" cy="1495425"/>
          </a:xfrm>
          <a:custGeom>
            <a:avLst/>
            <a:gdLst>
              <a:gd name="T0" fmla="*/ 2147483647 w 1122"/>
              <a:gd name="T1" fmla="*/ 0 h 942"/>
              <a:gd name="T2" fmla="*/ 0 w 1122"/>
              <a:gd name="T3" fmla="*/ 2147483647 h 94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122" h="942">
                <a:moveTo>
                  <a:pt x="1122" y="0"/>
                </a:moveTo>
                <a:lnTo>
                  <a:pt x="0" y="942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triangle" w="med" len="lg"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3973" name="Freeform 53"/>
          <p:cNvSpPr>
            <a:spLocks/>
          </p:cNvSpPr>
          <p:nvPr/>
        </p:nvSpPr>
        <p:spPr bwMode="auto">
          <a:xfrm>
            <a:off x="5410200" y="1828800"/>
            <a:ext cx="2209800" cy="3111500"/>
          </a:xfrm>
          <a:custGeom>
            <a:avLst/>
            <a:gdLst>
              <a:gd name="T0" fmla="*/ 0 w 1392"/>
              <a:gd name="T1" fmla="*/ 0 h 1960"/>
              <a:gd name="T2" fmla="*/ 2147483647 w 1392"/>
              <a:gd name="T3" fmla="*/ 2147483647 h 1960"/>
              <a:gd name="T4" fmla="*/ 604837500 w 1392"/>
              <a:gd name="T5" fmla="*/ 2147483647 h 19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392" h="1960">
                <a:moveTo>
                  <a:pt x="0" y="0"/>
                </a:moveTo>
                <a:lnTo>
                  <a:pt x="1392" y="952"/>
                </a:lnTo>
                <a:lnTo>
                  <a:pt x="240" y="1960"/>
                </a:lnTo>
              </a:path>
            </a:pathLst>
          </a:custGeom>
          <a:noFill/>
          <a:ln w="9525" cap="flat" cmpd="sng">
            <a:solidFill>
              <a:schemeClr val="tx2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3970" name="Freeform 50"/>
          <p:cNvSpPr>
            <a:spLocks/>
          </p:cNvSpPr>
          <p:nvPr/>
        </p:nvSpPr>
        <p:spPr bwMode="auto">
          <a:xfrm>
            <a:off x="3632200" y="3314700"/>
            <a:ext cx="3937000" cy="50800"/>
          </a:xfrm>
          <a:custGeom>
            <a:avLst/>
            <a:gdLst>
              <a:gd name="T0" fmla="*/ 0 w 2480"/>
              <a:gd name="T1" fmla="*/ 0 h 32"/>
              <a:gd name="T2" fmla="*/ 2147483647 w 2480"/>
              <a:gd name="T3" fmla="*/ 80645000 h 3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480" h="32">
                <a:moveTo>
                  <a:pt x="0" y="0"/>
                </a:moveTo>
                <a:lnTo>
                  <a:pt x="2480" y="32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3971" name="Oval 51"/>
          <p:cNvSpPr>
            <a:spLocks noChangeArrowheads="1"/>
          </p:cNvSpPr>
          <p:nvPr/>
        </p:nvSpPr>
        <p:spPr bwMode="auto">
          <a:xfrm>
            <a:off x="3581400" y="3276600"/>
            <a:ext cx="76200" cy="762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70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3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3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3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39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39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39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39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39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39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39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39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2.59259E-6 L 0.31858 0.00162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5939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20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93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93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500"/>
                                        <p:tgtEl>
                                          <p:spTgt spid="593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81481E-6 L 0.25 -0.16481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5939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8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93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93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500"/>
                                        <p:tgtEl>
                                          <p:spTgt spid="593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593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593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93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93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500"/>
                                        <p:tgtEl>
                                          <p:spTgt spid="593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24" grpId="0" animBg="1"/>
      <p:bldP spid="593972" grpId="0" animBg="1"/>
      <p:bldP spid="593973" grpId="0" animBg="1"/>
      <p:bldP spid="593970" grpId="0" animBg="1"/>
      <p:bldP spid="59397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21585" name="Freeform 3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86" name="Freeform 4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87" name="Freeform 5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88" name="Freeform 6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89" name="Freeform 7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90" name="Freeform 8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91" name="Freeform 9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92" name="Freeform 10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98027" name="Text Box 11"/>
          <p:cNvSpPr txBox="1">
            <a:spLocks noChangeArrowheads="1"/>
          </p:cNvSpPr>
          <p:nvPr/>
        </p:nvSpPr>
        <p:spPr bwMode="auto">
          <a:xfrm>
            <a:off x="1371600" y="152400"/>
            <a:ext cx="59436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lang="ru-RU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Додавання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векторів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Правило </a:t>
            </a:r>
            <a:r>
              <a:rPr lang="ru-RU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трикутника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  <p:grpSp>
        <p:nvGrpSpPr>
          <p:cNvPr id="21508" name="Group 23"/>
          <p:cNvGrpSpPr>
            <a:grpSpLocks/>
          </p:cNvGrpSpPr>
          <p:nvPr/>
        </p:nvGrpSpPr>
        <p:grpSpPr bwMode="auto">
          <a:xfrm>
            <a:off x="1752600" y="1371600"/>
            <a:ext cx="2743200" cy="457200"/>
            <a:chOff x="1104" y="864"/>
            <a:chExt cx="1728" cy="288"/>
          </a:xfrm>
        </p:grpSpPr>
        <p:sp>
          <p:nvSpPr>
            <p:cNvPr id="598031" name="Text Box 15"/>
            <p:cNvSpPr txBox="1">
              <a:spLocks noChangeArrowheads="1"/>
            </p:cNvSpPr>
            <p:nvPr/>
          </p:nvSpPr>
          <p:spPr bwMode="auto">
            <a:xfrm>
              <a:off x="1104" y="864"/>
              <a:ext cx="17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АВ + ВС  </a:t>
              </a:r>
              <a:r>
                <a:rPr lang="ru-RU" sz="24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  <a:endParaRPr lang="ru-RU" sz="2400">
                <a:solidFill>
                  <a:srgbClr val="3333FF"/>
                </a:solidFill>
              </a:endParaRPr>
            </a:p>
          </p:txBody>
        </p:sp>
        <p:sp>
          <p:nvSpPr>
            <p:cNvPr id="21583" name="Line 16"/>
            <p:cNvSpPr>
              <a:spLocks noChangeShapeType="1"/>
            </p:cNvSpPr>
            <p:nvPr/>
          </p:nvSpPr>
          <p:spPr bwMode="auto">
            <a:xfrm>
              <a:off x="1536" y="86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84" name="Line 17"/>
            <p:cNvSpPr>
              <a:spLocks noChangeShapeType="1"/>
            </p:cNvSpPr>
            <p:nvPr/>
          </p:nvSpPr>
          <p:spPr bwMode="auto">
            <a:xfrm>
              <a:off x="2016" y="86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8037" name="Group 21"/>
          <p:cNvGrpSpPr>
            <a:grpSpLocks/>
          </p:cNvGrpSpPr>
          <p:nvPr/>
        </p:nvGrpSpPr>
        <p:grpSpPr bwMode="auto">
          <a:xfrm>
            <a:off x="3810000" y="1371600"/>
            <a:ext cx="1219200" cy="457200"/>
            <a:chOff x="2400" y="864"/>
            <a:chExt cx="768" cy="288"/>
          </a:xfrm>
        </p:grpSpPr>
        <p:grpSp>
          <p:nvGrpSpPr>
            <p:cNvPr id="21578" name="Group 20"/>
            <p:cNvGrpSpPr>
              <a:grpSpLocks/>
            </p:cNvGrpSpPr>
            <p:nvPr/>
          </p:nvGrpSpPr>
          <p:grpSpPr bwMode="auto">
            <a:xfrm>
              <a:off x="2400" y="864"/>
              <a:ext cx="768" cy="288"/>
              <a:chOff x="2400" y="864"/>
              <a:chExt cx="768" cy="288"/>
            </a:xfrm>
          </p:grpSpPr>
          <p:sp>
            <p:nvSpPr>
              <p:cNvPr id="598028" name="Text Box 12"/>
              <p:cNvSpPr txBox="1">
                <a:spLocks noChangeArrowheads="1"/>
              </p:cNvSpPr>
              <p:nvPr/>
            </p:nvSpPr>
            <p:spPr bwMode="auto">
              <a:xfrm>
                <a:off x="2400" y="864"/>
                <a:ext cx="76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ru-RU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АС</a:t>
                </a:r>
                <a:r>
                  <a:rPr lang="en-US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 </a:t>
                </a:r>
                <a:endParaRPr lang="ru-RU" sz="2400">
                  <a:solidFill>
                    <a:srgbClr val="FF3300"/>
                  </a:solidFill>
                </a:endParaRPr>
              </a:p>
            </p:txBody>
          </p:sp>
          <p:sp>
            <p:nvSpPr>
              <p:cNvPr id="21581" name="Line 13"/>
              <p:cNvSpPr>
                <a:spLocks noChangeShapeType="1"/>
              </p:cNvSpPr>
              <p:nvPr/>
            </p:nvSpPr>
            <p:spPr bwMode="auto">
              <a:xfrm>
                <a:off x="2688" y="8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1579" name="Freeform 18"/>
            <p:cNvSpPr>
              <a:spLocks/>
            </p:cNvSpPr>
            <p:nvPr/>
          </p:nvSpPr>
          <p:spPr bwMode="auto">
            <a:xfrm>
              <a:off x="2472" y="948"/>
              <a:ext cx="72" cy="126"/>
            </a:xfrm>
            <a:custGeom>
              <a:avLst/>
              <a:gdLst>
                <a:gd name="T0" fmla="*/ 0 w 72"/>
                <a:gd name="T1" fmla="*/ 0 h 126"/>
                <a:gd name="T2" fmla="*/ 72 w 72"/>
                <a:gd name="T3" fmla="*/ 60 h 126"/>
                <a:gd name="T4" fmla="*/ 0 w 72"/>
                <a:gd name="T5" fmla="*/ 126 h 12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2" h="126">
                  <a:moveTo>
                    <a:pt x="0" y="0"/>
                  </a:moveTo>
                  <a:lnTo>
                    <a:pt x="72" y="60"/>
                  </a:lnTo>
                  <a:lnTo>
                    <a:pt x="0" y="126"/>
                  </a:lnTo>
                </a:path>
              </a:pathLst>
            </a:custGeom>
            <a:noFill/>
            <a:ln w="28575" cap="flat" cmpd="sng">
              <a:solidFill>
                <a:srgbClr val="FF3300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98035" name="Freeform 19"/>
          <p:cNvSpPr>
            <a:spLocks/>
          </p:cNvSpPr>
          <p:nvPr/>
        </p:nvSpPr>
        <p:spPr bwMode="auto">
          <a:xfrm>
            <a:off x="3629025" y="1514475"/>
            <a:ext cx="123825" cy="180975"/>
          </a:xfrm>
          <a:custGeom>
            <a:avLst/>
            <a:gdLst>
              <a:gd name="T0" fmla="*/ 166330313 w 78"/>
              <a:gd name="T1" fmla="*/ 0 h 114"/>
              <a:gd name="T2" fmla="*/ 0 w 78"/>
              <a:gd name="T3" fmla="*/ 151209375 h 114"/>
              <a:gd name="T4" fmla="*/ 196572188 w 78"/>
              <a:gd name="T5" fmla="*/ 287297813 h 11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8" h="114">
                <a:moveTo>
                  <a:pt x="66" y="0"/>
                </a:moveTo>
                <a:lnTo>
                  <a:pt x="0" y="60"/>
                </a:lnTo>
                <a:lnTo>
                  <a:pt x="78" y="114"/>
                </a:lnTo>
              </a:path>
            </a:pathLst>
          </a:custGeom>
          <a:noFill/>
          <a:ln w="28575" cap="flat" cmpd="sng">
            <a:solidFill>
              <a:srgbClr val="FF3300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598040" name="Group 24"/>
          <p:cNvGrpSpPr>
            <a:grpSpLocks/>
          </p:cNvGrpSpPr>
          <p:nvPr/>
        </p:nvGrpSpPr>
        <p:grpSpPr bwMode="auto">
          <a:xfrm>
            <a:off x="1752600" y="2057400"/>
            <a:ext cx="2743200" cy="457200"/>
            <a:chOff x="1104" y="864"/>
            <a:chExt cx="1728" cy="288"/>
          </a:xfrm>
        </p:grpSpPr>
        <p:sp>
          <p:nvSpPr>
            <p:cNvPr id="598041" name="Text Box 25"/>
            <p:cNvSpPr txBox="1">
              <a:spLocks noChangeArrowheads="1"/>
            </p:cNvSpPr>
            <p:nvPr/>
          </p:nvSpPr>
          <p:spPr bwMode="auto">
            <a:xfrm>
              <a:off x="1104" y="864"/>
              <a:ext cx="17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АО + ОР  </a:t>
              </a:r>
              <a:r>
                <a:rPr lang="ru-RU" sz="24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  <a:endParaRPr lang="ru-RU" sz="2400">
                <a:solidFill>
                  <a:srgbClr val="3333FF"/>
                </a:solidFill>
              </a:endParaRPr>
            </a:p>
          </p:txBody>
        </p:sp>
        <p:sp>
          <p:nvSpPr>
            <p:cNvPr id="21576" name="Line 26"/>
            <p:cNvSpPr>
              <a:spLocks noChangeShapeType="1"/>
            </p:cNvSpPr>
            <p:nvPr/>
          </p:nvSpPr>
          <p:spPr bwMode="auto">
            <a:xfrm>
              <a:off x="1536" y="86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77" name="Line 27"/>
            <p:cNvSpPr>
              <a:spLocks noChangeShapeType="1"/>
            </p:cNvSpPr>
            <p:nvPr/>
          </p:nvSpPr>
          <p:spPr bwMode="auto">
            <a:xfrm>
              <a:off x="2016" y="86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8044" name="Group 28"/>
          <p:cNvGrpSpPr>
            <a:grpSpLocks/>
          </p:cNvGrpSpPr>
          <p:nvPr/>
        </p:nvGrpSpPr>
        <p:grpSpPr bwMode="auto">
          <a:xfrm>
            <a:off x="3810000" y="2057400"/>
            <a:ext cx="1219200" cy="457200"/>
            <a:chOff x="2400" y="864"/>
            <a:chExt cx="768" cy="288"/>
          </a:xfrm>
        </p:grpSpPr>
        <p:grpSp>
          <p:nvGrpSpPr>
            <p:cNvPr id="21571" name="Group 29"/>
            <p:cNvGrpSpPr>
              <a:grpSpLocks/>
            </p:cNvGrpSpPr>
            <p:nvPr/>
          </p:nvGrpSpPr>
          <p:grpSpPr bwMode="auto">
            <a:xfrm>
              <a:off x="2400" y="864"/>
              <a:ext cx="768" cy="288"/>
              <a:chOff x="2400" y="864"/>
              <a:chExt cx="768" cy="288"/>
            </a:xfrm>
          </p:grpSpPr>
          <p:sp>
            <p:nvSpPr>
              <p:cNvPr id="598046" name="Text Box 30"/>
              <p:cNvSpPr txBox="1">
                <a:spLocks noChangeArrowheads="1"/>
              </p:cNvSpPr>
              <p:nvPr/>
            </p:nvSpPr>
            <p:spPr bwMode="auto">
              <a:xfrm>
                <a:off x="2400" y="864"/>
                <a:ext cx="76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ru-RU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АР</a:t>
                </a:r>
                <a:r>
                  <a:rPr lang="en-US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 </a:t>
                </a:r>
                <a:endParaRPr lang="ru-RU" sz="2400">
                  <a:solidFill>
                    <a:srgbClr val="FF3300"/>
                  </a:solidFill>
                </a:endParaRPr>
              </a:p>
            </p:txBody>
          </p:sp>
          <p:sp>
            <p:nvSpPr>
              <p:cNvPr id="21574" name="Line 31"/>
              <p:cNvSpPr>
                <a:spLocks noChangeShapeType="1"/>
              </p:cNvSpPr>
              <p:nvPr/>
            </p:nvSpPr>
            <p:spPr bwMode="auto">
              <a:xfrm>
                <a:off x="2688" y="8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1572" name="Freeform 32"/>
            <p:cNvSpPr>
              <a:spLocks/>
            </p:cNvSpPr>
            <p:nvPr/>
          </p:nvSpPr>
          <p:spPr bwMode="auto">
            <a:xfrm>
              <a:off x="2472" y="948"/>
              <a:ext cx="72" cy="126"/>
            </a:xfrm>
            <a:custGeom>
              <a:avLst/>
              <a:gdLst>
                <a:gd name="T0" fmla="*/ 0 w 72"/>
                <a:gd name="T1" fmla="*/ 0 h 126"/>
                <a:gd name="T2" fmla="*/ 72 w 72"/>
                <a:gd name="T3" fmla="*/ 60 h 126"/>
                <a:gd name="T4" fmla="*/ 0 w 72"/>
                <a:gd name="T5" fmla="*/ 126 h 12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2" h="126">
                  <a:moveTo>
                    <a:pt x="0" y="0"/>
                  </a:moveTo>
                  <a:lnTo>
                    <a:pt x="72" y="60"/>
                  </a:lnTo>
                  <a:lnTo>
                    <a:pt x="0" y="126"/>
                  </a:lnTo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91240B29-F687-4F45-9708-019B960494DF}">
                <a14:hiddenLine xmlns:a14="http://schemas.microsoft.com/office/drawing/2010/main" w="28575" cap="flat" cmpd="sng">
                  <a:solidFill>
                    <a:srgbClr val="FF3300"/>
                  </a:solidFill>
                  <a:prstDash val="solid"/>
                  <a:round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8049" name="Group 33"/>
          <p:cNvGrpSpPr>
            <a:grpSpLocks/>
          </p:cNvGrpSpPr>
          <p:nvPr/>
        </p:nvGrpSpPr>
        <p:grpSpPr bwMode="auto">
          <a:xfrm>
            <a:off x="1752600" y="2667000"/>
            <a:ext cx="2743200" cy="457200"/>
            <a:chOff x="1104" y="864"/>
            <a:chExt cx="1728" cy="288"/>
          </a:xfrm>
        </p:grpSpPr>
        <p:sp>
          <p:nvSpPr>
            <p:cNvPr id="598050" name="Text Box 34"/>
            <p:cNvSpPr txBox="1">
              <a:spLocks noChangeArrowheads="1"/>
            </p:cNvSpPr>
            <p:nvPr/>
          </p:nvSpPr>
          <p:spPr bwMode="auto">
            <a:xfrm>
              <a:off x="1104" y="864"/>
              <a:ext cx="17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MN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+ 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NR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</a:t>
              </a:r>
              <a:r>
                <a:rPr lang="ru-RU" sz="24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  <a:endParaRPr lang="ru-RU" sz="2400">
                <a:solidFill>
                  <a:srgbClr val="3333FF"/>
                </a:solidFill>
              </a:endParaRPr>
            </a:p>
          </p:txBody>
        </p:sp>
        <p:sp>
          <p:nvSpPr>
            <p:cNvPr id="21569" name="Line 35"/>
            <p:cNvSpPr>
              <a:spLocks noChangeShapeType="1"/>
            </p:cNvSpPr>
            <p:nvPr/>
          </p:nvSpPr>
          <p:spPr bwMode="auto">
            <a:xfrm>
              <a:off x="1536" y="86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70" name="Line 36"/>
            <p:cNvSpPr>
              <a:spLocks noChangeShapeType="1"/>
            </p:cNvSpPr>
            <p:nvPr/>
          </p:nvSpPr>
          <p:spPr bwMode="auto">
            <a:xfrm>
              <a:off x="2016" y="86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8053" name="Group 37"/>
          <p:cNvGrpSpPr>
            <a:grpSpLocks/>
          </p:cNvGrpSpPr>
          <p:nvPr/>
        </p:nvGrpSpPr>
        <p:grpSpPr bwMode="auto">
          <a:xfrm>
            <a:off x="3810000" y="2667000"/>
            <a:ext cx="1219200" cy="457200"/>
            <a:chOff x="2400" y="864"/>
            <a:chExt cx="768" cy="288"/>
          </a:xfrm>
        </p:grpSpPr>
        <p:grpSp>
          <p:nvGrpSpPr>
            <p:cNvPr id="21564" name="Group 38"/>
            <p:cNvGrpSpPr>
              <a:grpSpLocks/>
            </p:cNvGrpSpPr>
            <p:nvPr/>
          </p:nvGrpSpPr>
          <p:grpSpPr bwMode="auto">
            <a:xfrm>
              <a:off x="2400" y="864"/>
              <a:ext cx="768" cy="288"/>
              <a:chOff x="2400" y="864"/>
              <a:chExt cx="768" cy="288"/>
            </a:xfrm>
          </p:grpSpPr>
          <p:sp>
            <p:nvSpPr>
              <p:cNvPr id="598055" name="Text Box 39"/>
              <p:cNvSpPr txBox="1">
                <a:spLocks noChangeArrowheads="1"/>
              </p:cNvSpPr>
              <p:nvPr/>
            </p:nvSpPr>
            <p:spPr bwMode="auto">
              <a:xfrm>
                <a:off x="2400" y="864"/>
                <a:ext cx="76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MR </a:t>
                </a:r>
                <a:endParaRPr lang="ru-RU" sz="2400">
                  <a:solidFill>
                    <a:srgbClr val="FF3300"/>
                  </a:solidFill>
                </a:endParaRPr>
              </a:p>
            </p:txBody>
          </p:sp>
          <p:sp>
            <p:nvSpPr>
              <p:cNvPr id="21567" name="Line 40"/>
              <p:cNvSpPr>
                <a:spLocks noChangeShapeType="1"/>
              </p:cNvSpPr>
              <p:nvPr/>
            </p:nvSpPr>
            <p:spPr bwMode="auto">
              <a:xfrm>
                <a:off x="2688" y="8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1565" name="Freeform 41"/>
            <p:cNvSpPr>
              <a:spLocks/>
            </p:cNvSpPr>
            <p:nvPr/>
          </p:nvSpPr>
          <p:spPr bwMode="auto">
            <a:xfrm>
              <a:off x="2472" y="948"/>
              <a:ext cx="72" cy="126"/>
            </a:xfrm>
            <a:custGeom>
              <a:avLst/>
              <a:gdLst>
                <a:gd name="T0" fmla="*/ 0 w 72"/>
                <a:gd name="T1" fmla="*/ 0 h 126"/>
                <a:gd name="T2" fmla="*/ 72 w 72"/>
                <a:gd name="T3" fmla="*/ 60 h 126"/>
                <a:gd name="T4" fmla="*/ 0 w 72"/>
                <a:gd name="T5" fmla="*/ 126 h 12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2" h="126">
                  <a:moveTo>
                    <a:pt x="0" y="0"/>
                  </a:moveTo>
                  <a:lnTo>
                    <a:pt x="72" y="60"/>
                  </a:lnTo>
                  <a:lnTo>
                    <a:pt x="0" y="126"/>
                  </a:lnTo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91240B29-F687-4F45-9708-019B960494DF}">
                <a14:hiddenLine xmlns:a14="http://schemas.microsoft.com/office/drawing/2010/main" w="28575" cap="flat" cmpd="sng">
                  <a:solidFill>
                    <a:srgbClr val="FF3300"/>
                  </a:solidFill>
                  <a:prstDash val="solid"/>
                  <a:round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8058" name="Group 42"/>
          <p:cNvGrpSpPr>
            <a:grpSpLocks/>
          </p:cNvGrpSpPr>
          <p:nvPr/>
        </p:nvGrpSpPr>
        <p:grpSpPr bwMode="auto">
          <a:xfrm>
            <a:off x="1752600" y="3352800"/>
            <a:ext cx="2743200" cy="457200"/>
            <a:chOff x="1104" y="864"/>
            <a:chExt cx="1728" cy="288"/>
          </a:xfrm>
        </p:grpSpPr>
        <p:sp>
          <p:nvSpPr>
            <p:cNvPr id="598059" name="Text Box 43"/>
            <p:cNvSpPr txBox="1">
              <a:spLocks noChangeArrowheads="1"/>
            </p:cNvSpPr>
            <p:nvPr/>
          </p:nvSpPr>
          <p:spPr bwMode="auto">
            <a:xfrm>
              <a:off x="1104" y="864"/>
              <a:ext cx="17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MK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+ 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KM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</a:t>
              </a:r>
              <a:r>
                <a:rPr lang="ru-RU" sz="24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  <a:endParaRPr lang="ru-RU" sz="2400">
                <a:solidFill>
                  <a:srgbClr val="3333FF"/>
                </a:solidFill>
              </a:endParaRPr>
            </a:p>
          </p:txBody>
        </p:sp>
        <p:sp>
          <p:nvSpPr>
            <p:cNvPr id="21562" name="Line 44"/>
            <p:cNvSpPr>
              <a:spLocks noChangeShapeType="1"/>
            </p:cNvSpPr>
            <p:nvPr/>
          </p:nvSpPr>
          <p:spPr bwMode="auto">
            <a:xfrm>
              <a:off x="1536" y="86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63" name="Line 45"/>
            <p:cNvSpPr>
              <a:spLocks noChangeShapeType="1"/>
            </p:cNvSpPr>
            <p:nvPr/>
          </p:nvSpPr>
          <p:spPr bwMode="auto">
            <a:xfrm>
              <a:off x="2016" y="86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8068" name="Group 52"/>
          <p:cNvGrpSpPr>
            <a:grpSpLocks/>
          </p:cNvGrpSpPr>
          <p:nvPr/>
        </p:nvGrpSpPr>
        <p:grpSpPr bwMode="auto">
          <a:xfrm>
            <a:off x="3924300" y="3352800"/>
            <a:ext cx="1333500" cy="457200"/>
            <a:chOff x="2472" y="2016"/>
            <a:chExt cx="840" cy="288"/>
          </a:xfrm>
        </p:grpSpPr>
        <p:sp>
          <p:nvSpPr>
            <p:cNvPr id="598064" name="Text Box 48"/>
            <p:cNvSpPr txBox="1">
              <a:spLocks noChangeArrowheads="1"/>
            </p:cNvSpPr>
            <p:nvPr/>
          </p:nvSpPr>
          <p:spPr bwMode="auto">
            <a:xfrm>
              <a:off x="2544" y="2016"/>
              <a:ext cx="76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MM </a:t>
              </a:r>
              <a:r>
                <a:rPr lang="en-US" sz="24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0</a:t>
              </a:r>
              <a:endParaRPr lang="ru-RU" sz="2400">
                <a:solidFill>
                  <a:srgbClr val="FF3300"/>
                </a:solidFill>
              </a:endParaRPr>
            </a:p>
          </p:txBody>
        </p:sp>
        <p:sp>
          <p:nvSpPr>
            <p:cNvPr id="21558" name="Line 49"/>
            <p:cNvSpPr>
              <a:spLocks noChangeShapeType="1"/>
            </p:cNvSpPr>
            <p:nvPr/>
          </p:nvSpPr>
          <p:spPr bwMode="auto">
            <a:xfrm>
              <a:off x="2640" y="2016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59" name="Freeform 50"/>
            <p:cNvSpPr>
              <a:spLocks/>
            </p:cNvSpPr>
            <p:nvPr/>
          </p:nvSpPr>
          <p:spPr bwMode="auto">
            <a:xfrm>
              <a:off x="2472" y="2100"/>
              <a:ext cx="72" cy="126"/>
            </a:xfrm>
            <a:custGeom>
              <a:avLst/>
              <a:gdLst>
                <a:gd name="T0" fmla="*/ 0 w 72"/>
                <a:gd name="T1" fmla="*/ 0 h 126"/>
                <a:gd name="T2" fmla="*/ 72 w 72"/>
                <a:gd name="T3" fmla="*/ 60 h 126"/>
                <a:gd name="T4" fmla="*/ 0 w 72"/>
                <a:gd name="T5" fmla="*/ 126 h 12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2" h="126">
                  <a:moveTo>
                    <a:pt x="0" y="0"/>
                  </a:moveTo>
                  <a:lnTo>
                    <a:pt x="72" y="60"/>
                  </a:lnTo>
                  <a:lnTo>
                    <a:pt x="0" y="126"/>
                  </a:lnTo>
                </a:path>
              </a:pathLst>
            </a:custGeom>
            <a:noFill/>
            <a:ln w="28575" cap="flat" cmpd="sng">
              <a:solidFill>
                <a:schemeClr val="bg1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60" name="Freeform 51"/>
            <p:cNvSpPr>
              <a:spLocks/>
            </p:cNvSpPr>
            <p:nvPr/>
          </p:nvSpPr>
          <p:spPr bwMode="auto">
            <a:xfrm>
              <a:off x="3136" y="2017"/>
              <a:ext cx="176" cy="7"/>
            </a:xfrm>
            <a:custGeom>
              <a:avLst/>
              <a:gdLst>
                <a:gd name="T0" fmla="*/ 0 w 176"/>
                <a:gd name="T1" fmla="*/ 7 h 7"/>
                <a:gd name="T2" fmla="*/ 176 w 176"/>
                <a:gd name="T3" fmla="*/ 0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6" h="7">
                  <a:moveTo>
                    <a:pt x="0" y="7"/>
                  </a:moveTo>
                  <a:lnTo>
                    <a:pt x="176" y="0"/>
                  </a:lnTo>
                </a:path>
              </a:pathLst>
            </a:custGeom>
            <a:noFill/>
            <a:ln w="19050" cmpd="sng">
              <a:solidFill>
                <a:srgbClr val="0000FF"/>
              </a:solidFill>
              <a:round/>
              <a:headEnd type="none" w="med" len="med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8069" name="Group 53"/>
          <p:cNvGrpSpPr>
            <a:grpSpLocks/>
          </p:cNvGrpSpPr>
          <p:nvPr/>
        </p:nvGrpSpPr>
        <p:grpSpPr bwMode="auto">
          <a:xfrm>
            <a:off x="1752600" y="4038600"/>
            <a:ext cx="2743200" cy="457200"/>
            <a:chOff x="1104" y="864"/>
            <a:chExt cx="1728" cy="288"/>
          </a:xfrm>
        </p:grpSpPr>
        <p:sp>
          <p:nvSpPr>
            <p:cNvPr id="598070" name="Text Box 54"/>
            <p:cNvSpPr txBox="1">
              <a:spLocks noChangeArrowheads="1"/>
            </p:cNvSpPr>
            <p:nvPr/>
          </p:nvSpPr>
          <p:spPr bwMode="auto">
            <a:xfrm>
              <a:off x="1104" y="864"/>
              <a:ext cx="17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MK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+ 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OM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</a:t>
              </a:r>
              <a:r>
                <a:rPr lang="ru-RU" sz="24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  <a:endParaRPr lang="ru-RU" sz="2400">
                <a:solidFill>
                  <a:srgbClr val="3333FF"/>
                </a:solidFill>
              </a:endParaRPr>
            </a:p>
          </p:txBody>
        </p:sp>
        <p:sp>
          <p:nvSpPr>
            <p:cNvPr id="21555" name="Line 55"/>
            <p:cNvSpPr>
              <a:spLocks noChangeShapeType="1"/>
            </p:cNvSpPr>
            <p:nvPr/>
          </p:nvSpPr>
          <p:spPr bwMode="auto">
            <a:xfrm>
              <a:off x="1536" y="86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56" name="Line 56"/>
            <p:cNvSpPr>
              <a:spLocks noChangeShapeType="1"/>
            </p:cNvSpPr>
            <p:nvPr/>
          </p:nvSpPr>
          <p:spPr bwMode="auto">
            <a:xfrm>
              <a:off x="2016" y="86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1518" name="Freeform 60"/>
          <p:cNvSpPr>
            <a:spLocks/>
          </p:cNvSpPr>
          <p:nvPr/>
        </p:nvSpPr>
        <p:spPr bwMode="auto">
          <a:xfrm>
            <a:off x="3924300" y="4171950"/>
            <a:ext cx="114300" cy="200025"/>
          </a:xfrm>
          <a:custGeom>
            <a:avLst/>
            <a:gdLst>
              <a:gd name="T0" fmla="*/ 0 w 72"/>
              <a:gd name="T1" fmla="*/ 0 h 126"/>
              <a:gd name="T2" fmla="*/ 181451250 w 72"/>
              <a:gd name="T3" fmla="*/ 151209375 h 126"/>
              <a:gd name="T4" fmla="*/ 0 w 72"/>
              <a:gd name="T5" fmla="*/ 317539688 h 12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2" h="126">
                <a:moveTo>
                  <a:pt x="0" y="0"/>
                </a:moveTo>
                <a:lnTo>
                  <a:pt x="72" y="60"/>
                </a:lnTo>
                <a:lnTo>
                  <a:pt x="0" y="126"/>
                </a:lnTo>
              </a:path>
            </a:pathLst>
          </a:custGeom>
          <a:noFill/>
          <a:ln w="28575" cap="flat" cmpd="sng">
            <a:solidFill>
              <a:schemeClr val="bg1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598082" name="Group 66"/>
          <p:cNvGrpSpPr>
            <a:grpSpLocks/>
          </p:cNvGrpSpPr>
          <p:nvPr/>
        </p:nvGrpSpPr>
        <p:grpSpPr bwMode="auto">
          <a:xfrm>
            <a:off x="3733800" y="4038600"/>
            <a:ext cx="2133600" cy="457200"/>
            <a:chOff x="2352" y="2544"/>
            <a:chExt cx="1344" cy="288"/>
          </a:xfrm>
        </p:grpSpPr>
        <p:sp>
          <p:nvSpPr>
            <p:cNvPr id="598074" name="Text Box 58"/>
            <p:cNvSpPr txBox="1">
              <a:spLocks noChangeArrowheads="1"/>
            </p:cNvSpPr>
            <p:nvPr/>
          </p:nvSpPr>
          <p:spPr bwMode="auto">
            <a:xfrm>
              <a:off x="2352" y="2544"/>
              <a:ext cx="13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OM + MK </a:t>
              </a:r>
              <a:endParaRPr lang="ru-RU" sz="2400">
                <a:solidFill>
                  <a:srgbClr val="FF3300"/>
                </a:solidFill>
              </a:endParaRPr>
            </a:p>
          </p:txBody>
        </p:sp>
        <p:sp>
          <p:nvSpPr>
            <p:cNvPr id="21552" name="Line 59"/>
            <p:cNvSpPr>
              <a:spLocks noChangeShapeType="1"/>
            </p:cNvSpPr>
            <p:nvPr/>
          </p:nvSpPr>
          <p:spPr bwMode="auto">
            <a:xfrm>
              <a:off x="2640" y="254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53" name="Line 62"/>
            <p:cNvSpPr>
              <a:spLocks noChangeShapeType="1"/>
            </p:cNvSpPr>
            <p:nvPr/>
          </p:nvSpPr>
          <p:spPr bwMode="auto">
            <a:xfrm>
              <a:off x="3168" y="254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8081" name="Group 65"/>
          <p:cNvGrpSpPr>
            <a:grpSpLocks/>
          </p:cNvGrpSpPr>
          <p:nvPr/>
        </p:nvGrpSpPr>
        <p:grpSpPr bwMode="auto">
          <a:xfrm>
            <a:off x="5181600" y="4038600"/>
            <a:ext cx="1524000" cy="457200"/>
            <a:chOff x="3264" y="2544"/>
            <a:chExt cx="960" cy="288"/>
          </a:xfrm>
        </p:grpSpPr>
        <p:sp>
          <p:nvSpPr>
            <p:cNvPr id="21549" name="Line 63"/>
            <p:cNvSpPr>
              <a:spLocks noChangeShapeType="1"/>
            </p:cNvSpPr>
            <p:nvPr/>
          </p:nvSpPr>
          <p:spPr bwMode="auto">
            <a:xfrm>
              <a:off x="3696" y="254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98080" name="Text Box 64"/>
            <p:cNvSpPr txBox="1">
              <a:spLocks noChangeArrowheads="1"/>
            </p:cNvSpPr>
            <p:nvPr/>
          </p:nvSpPr>
          <p:spPr bwMode="auto">
            <a:xfrm>
              <a:off x="3264" y="2544"/>
              <a:ext cx="9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OK</a:t>
              </a:r>
              <a:endParaRPr lang="ru-RU" sz="2400">
                <a:solidFill>
                  <a:srgbClr val="FF3300"/>
                </a:solidFill>
              </a:endParaRPr>
            </a:p>
          </p:txBody>
        </p:sp>
      </p:grpSp>
      <p:grpSp>
        <p:nvGrpSpPr>
          <p:cNvPr id="598083" name="Group 67"/>
          <p:cNvGrpSpPr>
            <a:grpSpLocks/>
          </p:cNvGrpSpPr>
          <p:nvPr/>
        </p:nvGrpSpPr>
        <p:grpSpPr bwMode="auto">
          <a:xfrm>
            <a:off x="1600200" y="4724400"/>
            <a:ext cx="2743200" cy="457200"/>
            <a:chOff x="1104" y="864"/>
            <a:chExt cx="1728" cy="288"/>
          </a:xfrm>
        </p:grpSpPr>
        <p:sp>
          <p:nvSpPr>
            <p:cNvPr id="598084" name="Text Box 68"/>
            <p:cNvSpPr txBox="1">
              <a:spLocks noChangeArrowheads="1"/>
            </p:cNvSpPr>
            <p:nvPr/>
          </p:nvSpPr>
          <p:spPr bwMode="auto">
            <a:xfrm>
              <a:off x="1104" y="864"/>
              <a:ext cx="17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MF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-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SF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</a:t>
              </a:r>
              <a:r>
                <a:rPr lang="ru-RU" sz="24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  <a:endParaRPr lang="ru-RU" sz="2400">
                <a:solidFill>
                  <a:srgbClr val="3333FF"/>
                </a:solidFill>
              </a:endParaRPr>
            </a:p>
          </p:txBody>
        </p:sp>
        <p:sp>
          <p:nvSpPr>
            <p:cNvPr id="21547" name="Line 69"/>
            <p:cNvSpPr>
              <a:spLocks noChangeShapeType="1"/>
            </p:cNvSpPr>
            <p:nvPr/>
          </p:nvSpPr>
          <p:spPr bwMode="auto">
            <a:xfrm>
              <a:off x="1536" y="86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48" name="Line 70"/>
            <p:cNvSpPr>
              <a:spLocks noChangeShapeType="1"/>
            </p:cNvSpPr>
            <p:nvPr/>
          </p:nvSpPr>
          <p:spPr bwMode="auto">
            <a:xfrm>
              <a:off x="2016" y="86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1522" name="Freeform 71"/>
          <p:cNvSpPr>
            <a:spLocks/>
          </p:cNvSpPr>
          <p:nvPr/>
        </p:nvSpPr>
        <p:spPr bwMode="auto">
          <a:xfrm>
            <a:off x="3771900" y="4857750"/>
            <a:ext cx="114300" cy="200025"/>
          </a:xfrm>
          <a:custGeom>
            <a:avLst/>
            <a:gdLst>
              <a:gd name="T0" fmla="*/ 0 w 72"/>
              <a:gd name="T1" fmla="*/ 0 h 126"/>
              <a:gd name="T2" fmla="*/ 181451250 w 72"/>
              <a:gd name="T3" fmla="*/ 151209375 h 126"/>
              <a:gd name="T4" fmla="*/ 0 w 72"/>
              <a:gd name="T5" fmla="*/ 317539688 h 12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2" h="126">
                <a:moveTo>
                  <a:pt x="0" y="0"/>
                </a:moveTo>
                <a:lnTo>
                  <a:pt x="72" y="60"/>
                </a:lnTo>
                <a:lnTo>
                  <a:pt x="0" y="126"/>
                </a:lnTo>
              </a:path>
            </a:pathLst>
          </a:custGeom>
          <a:noFill/>
          <a:ln w="28575" cap="flat" cmpd="sng">
            <a:solidFill>
              <a:schemeClr val="bg1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598088" name="Group 72"/>
          <p:cNvGrpSpPr>
            <a:grpSpLocks/>
          </p:cNvGrpSpPr>
          <p:nvPr/>
        </p:nvGrpSpPr>
        <p:grpSpPr bwMode="auto">
          <a:xfrm>
            <a:off x="3581400" y="4724400"/>
            <a:ext cx="2133600" cy="457200"/>
            <a:chOff x="2352" y="2544"/>
            <a:chExt cx="1344" cy="288"/>
          </a:xfrm>
        </p:grpSpPr>
        <p:sp>
          <p:nvSpPr>
            <p:cNvPr id="598089" name="Text Box 73"/>
            <p:cNvSpPr txBox="1">
              <a:spLocks noChangeArrowheads="1"/>
            </p:cNvSpPr>
            <p:nvPr/>
          </p:nvSpPr>
          <p:spPr bwMode="auto">
            <a:xfrm>
              <a:off x="2352" y="2544"/>
              <a:ext cx="13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MF + FS </a:t>
              </a:r>
              <a:endParaRPr lang="ru-RU" sz="2400">
                <a:solidFill>
                  <a:srgbClr val="FF3300"/>
                </a:solidFill>
              </a:endParaRPr>
            </a:p>
          </p:txBody>
        </p:sp>
        <p:sp>
          <p:nvSpPr>
            <p:cNvPr id="21544" name="Line 74"/>
            <p:cNvSpPr>
              <a:spLocks noChangeShapeType="1"/>
            </p:cNvSpPr>
            <p:nvPr/>
          </p:nvSpPr>
          <p:spPr bwMode="auto">
            <a:xfrm>
              <a:off x="2640" y="254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45" name="Line 75"/>
            <p:cNvSpPr>
              <a:spLocks noChangeShapeType="1"/>
            </p:cNvSpPr>
            <p:nvPr/>
          </p:nvSpPr>
          <p:spPr bwMode="auto">
            <a:xfrm>
              <a:off x="3168" y="254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8092" name="Group 76"/>
          <p:cNvGrpSpPr>
            <a:grpSpLocks/>
          </p:cNvGrpSpPr>
          <p:nvPr/>
        </p:nvGrpSpPr>
        <p:grpSpPr bwMode="auto">
          <a:xfrm>
            <a:off x="5029200" y="4724400"/>
            <a:ext cx="1524000" cy="457200"/>
            <a:chOff x="3264" y="2544"/>
            <a:chExt cx="960" cy="288"/>
          </a:xfrm>
        </p:grpSpPr>
        <p:sp>
          <p:nvSpPr>
            <p:cNvPr id="21541" name="Line 77"/>
            <p:cNvSpPr>
              <a:spLocks noChangeShapeType="1"/>
            </p:cNvSpPr>
            <p:nvPr/>
          </p:nvSpPr>
          <p:spPr bwMode="auto">
            <a:xfrm>
              <a:off x="3696" y="254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98094" name="Text Box 78"/>
            <p:cNvSpPr txBox="1">
              <a:spLocks noChangeArrowheads="1"/>
            </p:cNvSpPr>
            <p:nvPr/>
          </p:nvSpPr>
          <p:spPr bwMode="auto">
            <a:xfrm>
              <a:off x="3264" y="2544"/>
              <a:ext cx="9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MS</a:t>
              </a:r>
              <a:endParaRPr lang="ru-RU" sz="2400">
                <a:solidFill>
                  <a:srgbClr val="FF3300"/>
                </a:solidFill>
              </a:endParaRPr>
            </a:p>
          </p:txBody>
        </p:sp>
      </p:grpSp>
      <p:grpSp>
        <p:nvGrpSpPr>
          <p:cNvPr id="598095" name="Group 79"/>
          <p:cNvGrpSpPr>
            <a:grpSpLocks/>
          </p:cNvGrpSpPr>
          <p:nvPr/>
        </p:nvGrpSpPr>
        <p:grpSpPr bwMode="auto">
          <a:xfrm>
            <a:off x="1600200" y="5410200"/>
            <a:ext cx="2743200" cy="457200"/>
            <a:chOff x="1104" y="864"/>
            <a:chExt cx="1728" cy="288"/>
          </a:xfrm>
        </p:grpSpPr>
        <p:sp>
          <p:nvSpPr>
            <p:cNvPr id="598096" name="Text Box 80"/>
            <p:cNvSpPr txBox="1">
              <a:spLocks noChangeArrowheads="1"/>
            </p:cNvSpPr>
            <p:nvPr/>
          </p:nvSpPr>
          <p:spPr bwMode="auto">
            <a:xfrm>
              <a:off x="1104" y="864"/>
              <a:ext cx="17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RO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-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RM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</a:t>
              </a:r>
              <a:r>
                <a:rPr lang="ru-RU" sz="24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  <a:endParaRPr lang="ru-RU" sz="2400">
                <a:solidFill>
                  <a:srgbClr val="3333FF"/>
                </a:solidFill>
              </a:endParaRPr>
            </a:p>
          </p:txBody>
        </p:sp>
        <p:sp>
          <p:nvSpPr>
            <p:cNvPr id="21539" name="Line 81"/>
            <p:cNvSpPr>
              <a:spLocks noChangeShapeType="1"/>
            </p:cNvSpPr>
            <p:nvPr/>
          </p:nvSpPr>
          <p:spPr bwMode="auto">
            <a:xfrm>
              <a:off x="1536" y="86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40" name="Line 82"/>
            <p:cNvSpPr>
              <a:spLocks noChangeShapeType="1"/>
            </p:cNvSpPr>
            <p:nvPr/>
          </p:nvSpPr>
          <p:spPr bwMode="auto">
            <a:xfrm>
              <a:off x="2016" y="86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1526" name="Freeform 83"/>
          <p:cNvSpPr>
            <a:spLocks/>
          </p:cNvSpPr>
          <p:nvPr/>
        </p:nvSpPr>
        <p:spPr bwMode="auto">
          <a:xfrm>
            <a:off x="3771900" y="5543550"/>
            <a:ext cx="114300" cy="200025"/>
          </a:xfrm>
          <a:custGeom>
            <a:avLst/>
            <a:gdLst>
              <a:gd name="T0" fmla="*/ 0 w 72"/>
              <a:gd name="T1" fmla="*/ 0 h 126"/>
              <a:gd name="T2" fmla="*/ 181451250 w 72"/>
              <a:gd name="T3" fmla="*/ 151209375 h 126"/>
              <a:gd name="T4" fmla="*/ 0 w 72"/>
              <a:gd name="T5" fmla="*/ 317539688 h 12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2" h="126">
                <a:moveTo>
                  <a:pt x="0" y="0"/>
                </a:moveTo>
                <a:lnTo>
                  <a:pt x="72" y="60"/>
                </a:lnTo>
                <a:lnTo>
                  <a:pt x="0" y="126"/>
                </a:lnTo>
              </a:path>
            </a:pathLst>
          </a:custGeom>
          <a:noFill/>
          <a:ln w="28575" cap="flat" cmpd="sng">
            <a:solidFill>
              <a:schemeClr val="bg1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598100" name="Group 84"/>
          <p:cNvGrpSpPr>
            <a:grpSpLocks/>
          </p:cNvGrpSpPr>
          <p:nvPr/>
        </p:nvGrpSpPr>
        <p:grpSpPr bwMode="auto">
          <a:xfrm>
            <a:off x="3581400" y="5410200"/>
            <a:ext cx="2133600" cy="457200"/>
            <a:chOff x="2352" y="2544"/>
            <a:chExt cx="1344" cy="288"/>
          </a:xfrm>
        </p:grpSpPr>
        <p:sp>
          <p:nvSpPr>
            <p:cNvPr id="598101" name="Text Box 85"/>
            <p:cNvSpPr txBox="1">
              <a:spLocks noChangeArrowheads="1"/>
            </p:cNvSpPr>
            <p:nvPr/>
          </p:nvSpPr>
          <p:spPr bwMode="auto">
            <a:xfrm>
              <a:off x="2352" y="2544"/>
              <a:ext cx="13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RO + MR </a:t>
              </a:r>
              <a:endParaRPr lang="ru-RU" sz="2400">
                <a:solidFill>
                  <a:srgbClr val="FF3300"/>
                </a:solidFill>
              </a:endParaRPr>
            </a:p>
          </p:txBody>
        </p:sp>
        <p:sp>
          <p:nvSpPr>
            <p:cNvPr id="21536" name="Line 86"/>
            <p:cNvSpPr>
              <a:spLocks noChangeShapeType="1"/>
            </p:cNvSpPr>
            <p:nvPr/>
          </p:nvSpPr>
          <p:spPr bwMode="auto">
            <a:xfrm>
              <a:off x="2640" y="254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37" name="Line 87"/>
            <p:cNvSpPr>
              <a:spLocks noChangeShapeType="1"/>
            </p:cNvSpPr>
            <p:nvPr/>
          </p:nvSpPr>
          <p:spPr bwMode="auto">
            <a:xfrm>
              <a:off x="3168" y="254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8104" name="Group 88"/>
          <p:cNvGrpSpPr>
            <a:grpSpLocks/>
          </p:cNvGrpSpPr>
          <p:nvPr/>
        </p:nvGrpSpPr>
        <p:grpSpPr bwMode="auto">
          <a:xfrm>
            <a:off x="6781800" y="5410200"/>
            <a:ext cx="1524000" cy="457200"/>
            <a:chOff x="3264" y="2544"/>
            <a:chExt cx="960" cy="288"/>
          </a:xfrm>
        </p:grpSpPr>
        <p:sp>
          <p:nvSpPr>
            <p:cNvPr id="21533" name="Line 89"/>
            <p:cNvSpPr>
              <a:spLocks noChangeShapeType="1"/>
            </p:cNvSpPr>
            <p:nvPr/>
          </p:nvSpPr>
          <p:spPr bwMode="auto">
            <a:xfrm>
              <a:off x="3696" y="254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98106" name="Text Box 90"/>
            <p:cNvSpPr txBox="1">
              <a:spLocks noChangeArrowheads="1"/>
            </p:cNvSpPr>
            <p:nvPr/>
          </p:nvSpPr>
          <p:spPr bwMode="auto">
            <a:xfrm>
              <a:off x="3264" y="2544"/>
              <a:ext cx="9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MO</a:t>
              </a:r>
              <a:endParaRPr lang="ru-RU" sz="2400">
                <a:solidFill>
                  <a:srgbClr val="FF3300"/>
                </a:solidFill>
              </a:endParaRPr>
            </a:p>
          </p:txBody>
        </p:sp>
      </p:grpSp>
      <p:grpSp>
        <p:nvGrpSpPr>
          <p:cNvPr id="598111" name="Group 95"/>
          <p:cNvGrpSpPr>
            <a:grpSpLocks/>
          </p:cNvGrpSpPr>
          <p:nvPr/>
        </p:nvGrpSpPr>
        <p:grpSpPr bwMode="auto">
          <a:xfrm>
            <a:off x="5181600" y="5410200"/>
            <a:ext cx="2133600" cy="457200"/>
            <a:chOff x="3264" y="3408"/>
            <a:chExt cx="1344" cy="288"/>
          </a:xfrm>
        </p:grpSpPr>
        <p:sp>
          <p:nvSpPr>
            <p:cNvPr id="598108" name="Text Box 92"/>
            <p:cNvSpPr txBox="1">
              <a:spLocks noChangeArrowheads="1"/>
            </p:cNvSpPr>
            <p:nvPr/>
          </p:nvSpPr>
          <p:spPr bwMode="auto">
            <a:xfrm>
              <a:off x="3264" y="3408"/>
              <a:ext cx="13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MR + RO </a:t>
              </a:r>
              <a:endParaRPr lang="ru-RU" sz="2400">
                <a:solidFill>
                  <a:srgbClr val="FF3300"/>
                </a:solidFill>
              </a:endParaRPr>
            </a:p>
          </p:txBody>
        </p:sp>
        <p:sp>
          <p:nvSpPr>
            <p:cNvPr id="21531" name="Line 93"/>
            <p:cNvSpPr>
              <a:spLocks noChangeShapeType="1"/>
            </p:cNvSpPr>
            <p:nvPr/>
          </p:nvSpPr>
          <p:spPr bwMode="auto">
            <a:xfrm>
              <a:off x="3648" y="3408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32" name="Line 94"/>
            <p:cNvSpPr>
              <a:spLocks noChangeShapeType="1"/>
            </p:cNvSpPr>
            <p:nvPr/>
          </p:nvSpPr>
          <p:spPr bwMode="auto">
            <a:xfrm>
              <a:off x="4176" y="3408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310962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8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8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598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98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98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598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98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98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500"/>
                                        <p:tgtEl>
                                          <p:spTgt spid="598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98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98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500"/>
                                        <p:tgtEl>
                                          <p:spTgt spid="598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98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98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500"/>
                                        <p:tgtEl>
                                          <p:spTgt spid="598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98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98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500"/>
                                        <p:tgtEl>
                                          <p:spTgt spid="598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98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98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500"/>
                                        <p:tgtEl>
                                          <p:spTgt spid="59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98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98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500"/>
                                        <p:tgtEl>
                                          <p:spTgt spid="598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98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98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500"/>
                                        <p:tgtEl>
                                          <p:spTgt spid="598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98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98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500"/>
                                        <p:tgtEl>
                                          <p:spTgt spid="598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98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98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500"/>
                                        <p:tgtEl>
                                          <p:spTgt spid="598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98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98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500"/>
                                        <p:tgtEl>
                                          <p:spTgt spid="598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98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98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500"/>
                                        <p:tgtEl>
                                          <p:spTgt spid="598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98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98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500"/>
                                        <p:tgtEl>
                                          <p:spTgt spid="598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598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98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7" dur="500"/>
                                        <p:tgtEl>
                                          <p:spTgt spid="598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98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98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4" dur="1000"/>
                                        <p:tgtEl>
                                          <p:spTgt spid="598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98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98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1" dur="500"/>
                                        <p:tgtEl>
                                          <p:spTgt spid="598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8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8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8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80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80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80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80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80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80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80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80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40" presetID="35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1" dur="500" fill="hold"/>
                                        <p:tgtEl>
                                          <p:spTgt spid="598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8035" grpId="0" animBg="1"/>
      <p:bldP spid="59803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4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22579" name="Freeform 5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80" name="Freeform 6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81" name="Freeform 7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82" name="Freeform 8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83" name="Freeform 9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84" name="Freeform 10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85" name="Freeform 11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86" name="Freeform 12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95982" name="Text Box 14"/>
          <p:cNvSpPr txBox="1">
            <a:spLocks noChangeArrowheads="1"/>
          </p:cNvSpPr>
          <p:nvPr/>
        </p:nvSpPr>
        <p:spPr bwMode="auto">
          <a:xfrm>
            <a:off x="1371600" y="152400"/>
            <a:ext cx="59436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lang="ru-RU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Додавання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векторів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Правило </a:t>
            </a:r>
            <a:r>
              <a:rPr lang="ru-RU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трикутника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  <p:sp>
        <p:nvSpPr>
          <p:cNvPr id="596007" name="Text Box 39"/>
          <p:cNvSpPr txBox="1">
            <a:spLocks noChangeArrowheads="1"/>
          </p:cNvSpPr>
          <p:nvPr/>
        </p:nvSpPr>
        <p:spPr bwMode="auto">
          <a:xfrm>
            <a:off x="2971800" y="13716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АС</a:t>
            </a:r>
            <a:r>
              <a:rPr lang="en-US" sz="24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24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</a:t>
            </a:r>
            <a:endParaRPr lang="ru-RU" sz="2400">
              <a:solidFill>
                <a:srgbClr val="FF3300"/>
              </a:solidFill>
            </a:endParaRPr>
          </a:p>
        </p:txBody>
      </p:sp>
      <p:sp>
        <p:nvSpPr>
          <p:cNvPr id="22533" name="Line 40"/>
          <p:cNvSpPr>
            <a:spLocks noChangeShapeType="1"/>
          </p:cNvSpPr>
          <p:nvPr/>
        </p:nvSpPr>
        <p:spPr bwMode="auto">
          <a:xfrm>
            <a:off x="3200400" y="1371600"/>
            <a:ext cx="3810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596017" name="Group 49"/>
          <p:cNvGrpSpPr>
            <a:grpSpLocks/>
          </p:cNvGrpSpPr>
          <p:nvPr/>
        </p:nvGrpSpPr>
        <p:grpSpPr bwMode="auto">
          <a:xfrm>
            <a:off x="3962400" y="1371600"/>
            <a:ext cx="1600200" cy="457200"/>
            <a:chOff x="1392" y="864"/>
            <a:chExt cx="1008" cy="288"/>
          </a:xfrm>
        </p:grpSpPr>
        <p:sp>
          <p:nvSpPr>
            <p:cNvPr id="596012" name="Text Box 44"/>
            <p:cNvSpPr txBox="1">
              <a:spLocks noChangeArrowheads="1"/>
            </p:cNvSpPr>
            <p:nvPr/>
          </p:nvSpPr>
          <p:spPr bwMode="auto">
            <a:xfrm>
              <a:off x="1392" y="864"/>
              <a:ext cx="10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АВ + ВС</a:t>
              </a:r>
              <a:endParaRPr lang="ru-RU" sz="2400">
                <a:solidFill>
                  <a:srgbClr val="3333FF"/>
                </a:solidFill>
              </a:endParaRPr>
            </a:p>
          </p:txBody>
        </p:sp>
        <p:sp>
          <p:nvSpPr>
            <p:cNvPr id="22576" name="Line 45"/>
            <p:cNvSpPr>
              <a:spLocks noChangeShapeType="1"/>
            </p:cNvSpPr>
            <p:nvPr/>
          </p:nvSpPr>
          <p:spPr bwMode="auto">
            <a:xfrm>
              <a:off x="1536" y="86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77" name="Line 46"/>
            <p:cNvSpPr>
              <a:spLocks noChangeShapeType="1"/>
            </p:cNvSpPr>
            <p:nvPr/>
          </p:nvSpPr>
          <p:spPr bwMode="auto">
            <a:xfrm>
              <a:off x="2016" y="86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78" name="Freeform 47"/>
            <p:cNvSpPr>
              <a:spLocks/>
            </p:cNvSpPr>
            <p:nvPr/>
          </p:nvSpPr>
          <p:spPr bwMode="auto">
            <a:xfrm>
              <a:off x="1392" y="948"/>
              <a:ext cx="72" cy="126"/>
            </a:xfrm>
            <a:custGeom>
              <a:avLst/>
              <a:gdLst>
                <a:gd name="T0" fmla="*/ 0 w 72"/>
                <a:gd name="T1" fmla="*/ 0 h 126"/>
                <a:gd name="T2" fmla="*/ 72 w 72"/>
                <a:gd name="T3" fmla="*/ 60 h 126"/>
                <a:gd name="T4" fmla="*/ 0 w 72"/>
                <a:gd name="T5" fmla="*/ 126 h 12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2" h="126">
                  <a:moveTo>
                    <a:pt x="0" y="0"/>
                  </a:moveTo>
                  <a:lnTo>
                    <a:pt x="72" y="60"/>
                  </a:lnTo>
                  <a:lnTo>
                    <a:pt x="0" y="126"/>
                  </a:lnTo>
                </a:path>
              </a:pathLst>
            </a:custGeom>
            <a:noFill/>
            <a:ln w="28575" cap="flat" cmpd="sng">
              <a:solidFill>
                <a:srgbClr val="FF3300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6027" name="Group 59"/>
          <p:cNvGrpSpPr>
            <a:grpSpLocks/>
          </p:cNvGrpSpPr>
          <p:nvPr/>
        </p:nvGrpSpPr>
        <p:grpSpPr bwMode="auto">
          <a:xfrm>
            <a:off x="5181600" y="2209800"/>
            <a:ext cx="1600200" cy="457200"/>
            <a:chOff x="2304" y="1392"/>
            <a:chExt cx="1008" cy="288"/>
          </a:xfrm>
        </p:grpSpPr>
        <p:sp>
          <p:nvSpPr>
            <p:cNvPr id="596021" name="Text Box 53"/>
            <p:cNvSpPr txBox="1">
              <a:spLocks noChangeArrowheads="1"/>
            </p:cNvSpPr>
            <p:nvPr/>
          </p:nvSpPr>
          <p:spPr bwMode="auto">
            <a:xfrm>
              <a:off x="2304" y="1392"/>
              <a:ext cx="10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OB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+ В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N</a:t>
              </a:r>
              <a:endParaRPr lang="ru-RU" sz="2400">
                <a:solidFill>
                  <a:srgbClr val="3333FF"/>
                </a:solidFill>
              </a:endParaRPr>
            </a:p>
          </p:txBody>
        </p:sp>
        <p:sp>
          <p:nvSpPr>
            <p:cNvPr id="22573" name="Line 54"/>
            <p:cNvSpPr>
              <a:spLocks noChangeShapeType="1"/>
            </p:cNvSpPr>
            <p:nvPr/>
          </p:nvSpPr>
          <p:spPr bwMode="auto">
            <a:xfrm>
              <a:off x="2448" y="139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74" name="Line 55"/>
            <p:cNvSpPr>
              <a:spLocks noChangeShapeType="1"/>
            </p:cNvSpPr>
            <p:nvPr/>
          </p:nvSpPr>
          <p:spPr bwMode="auto">
            <a:xfrm>
              <a:off x="2928" y="139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6026" name="Group 58"/>
          <p:cNvGrpSpPr>
            <a:grpSpLocks/>
          </p:cNvGrpSpPr>
          <p:nvPr/>
        </p:nvGrpSpPr>
        <p:grpSpPr bwMode="auto">
          <a:xfrm>
            <a:off x="2071688" y="2133600"/>
            <a:ext cx="3338512" cy="579438"/>
            <a:chOff x="345" y="1344"/>
            <a:chExt cx="2103" cy="365"/>
          </a:xfrm>
        </p:grpSpPr>
        <p:graphicFrame>
          <p:nvGraphicFramePr>
            <p:cNvPr id="22569" name="Object 50"/>
            <p:cNvGraphicFramePr>
              <a:graphicFrameLocks noChangeAspect="1"/>
            </p:cNvGraphicFramePr>
            <p:nvPr/>
          </p:nvGraphicFramePr>
          <p:xfrm>
            <a:off x="345" y="1344"/>
            <a:ext cx="1050" cy="3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1" name="Формула" r:id="rId4" imgW="583920" imgH="203040" progId="Equation.3">
                    <p:embed/>
                  </p:oleObj>
                </mc:Choice>
                <mc:Fallback>
                  <p:oleObj name="Формула" r:id="rId4" imgW="58392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5" y="1344"/>
                          <a:ext cx="1050" cy="3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96019" name="Text Box 51"/>
            <p:cNvSpPr txBox="1">
              <a:spLocks noChangeArrowheads="1"/>
            </p:cNvSpPr>
            <p:nvPr/>
          </p:nvSpPr>
          <p:spPr bwMode="auto">
            <a:xfrm>
              <a:off x="1680" y="1392"/>
              <a:ext cx="76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ON  </a:t>
              </a:r>
              <a:r>
                <a:rPr lang="en-US" sz="24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  <a:endParaRPr lang="ru-RU" sz="2400">
                <a:solidFill>
                  <a:srgbClr val="FF3300"/>
                </a:solidFill>
              </a:endParaRPr>
            </a:p>
          </p:txBody>
        </p:sp>
        <p:sp>
          <p:nvSpPr>
            <p:cNvPr id="22571" name="Line 57"/>
            <p:cNvSpPr>
              <a:spLocks noChangeShapeType="1"/>
            </p:cNvSpPr>
            <p:nvPr/>
          </p:nvSpPr>
          <p:spPr bwMode="auto">
            <a:xfrm>
              <a:off x="1824" y="139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6028" name="Group 60"/>
          <p:cNvGrpSpPr>
            <a:grpSpLocks/>
          </p:cNvGrpSpPr>
          <p:nvPr/>
        </p:nvGrpSpPr>
        <p:grpSpPr bwMode="auto">
          <a:xfrm>
            <a:off x="5181600" y="2971800"/>
            <a:ext cx="1600200" cy="457200"/>
            <a:chOff x="2304" y="1392"/>
            <a:chExt cx="1008" cy="288"/>
          </a:xfrm>
        </p:grpSpPr>
        <p:sp>
          <p:nvSpPr>
            <p:cNvPr id="596029" name="Text Box 61"/>
            <p:cNvSpPr txBox="1">
              <a:spLocks noChangeArrowheads="1"/>
            </p:cNvSpPr>
            <p:nvPr/>
          </p:nvSpPr>
          <p:spPr bwMode="auto">
            <a:xfrm>
              <a:off x="2304" y="1392"/>
              <a:ext cx="10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AR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+ 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RS</a:t>
              </a:r>
              <a:endParaRPr lang="ru-RU" sz="2400">
                <a:solidFill>
                  <a:srgbClr val="3333FF"/>
                </a:solidFill>
              </a:endParaRPr>
            </a:p>
          </p:txBody>
        </p:sp>
        <p:sp>
          <p:nvSpPr>
            <p:cNvPr id="22567" name="Line 62"/>
            <p:cNvSpPr>
              <a:spLocks noChangeShapeType="1"/>
            </p:cNvSpPr>
            <p:nvPr/>
          </p:nvSpPr>
          <p:spPr bwMode="auto">
            <a:xfrm>
              <a:off x="2448" y="139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68" name="Line 63"/>
            <p:cNvSpPr>
              <a:spLocks noChangeShapeType="1"/>
            </p:cNvSpPr>
            <p:nvPr/>
          </p:nvSpPr>
          <p:spPr bwMode="auto">
            <a:xfrm>
              <a:off x="2928" y="139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6032" name="Group 64"/>
          <p:cNvGrpSpPr>
            <a:grpSpLocks/>
          </p:cNvGrpSpPr>
          <p:nvPr/>
        </p:nvGrpSpPr>
        <p:grpSpPr bwMode="auto">
          <a:xfrm>
            <a:off x="2162175" y="2895600"/>
            <a:ext cx="3248025" cy="579438"/>
            <a:chOff x="402" y="1344"/>
            <a:chExt cx="2046" cy="365"/>
          </a:xfrm>
        </p:grpSpPr>
        <p:graphicFrame>
          <p:nvGraphicFramePr>
            <p:cNvPr id="22563" name="Object 65"/>
            <p:cNvGraphicFramePr>
              <a:graphicFrameLocks noChangeAspect="1"/>
            </p:cNvGraphicFramePr>
            <p:nvPr/>
          </p:nvGraphicFramePr>
          <p:xfrm>
            <a:off x="402" y="1344"/>
            <a:ext cx="936" cy="3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2" name="Формула" r:id="rId6" imgW="520560" imgH="203040" progId="Equation.3">
                    <p:embed/>
                  </p:oleObj>
                </mc:Choice>
                <mc:Fallback>
                  <p:oleObj name="Формула" r:id="rId6" imgW="52056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2" y="1344"/>
                          <a:ext cx="936" cy="3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96034" name="Text Box 66"/>
            <p:cNvSpPr txBox="1">
              <a:spLocks noChangeArrowheads="1"/>
            </p:cNvSpPr>
            <p:nvPr/>
          </p:nvSpPr>
          <p:spPr bwMode="auto">
            <a:xfrm>
              <a:off x="1680" y="1392"/>
              <a:ext cx="76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AS  </a:t>
              </a:r>
              <a:r>
                <a:rPr lang="en-US" sz="24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  <a:endParaRPr lang="ru-RU" sz="2400">
                <a:solidFill>
                  <a:srgbClr val="FF3300"/>
                </a:solidFill>
              </a:endParaRPr>
            </a:p>
          </p:txBody>
        </p:sp>
        <p:sp>
          <p:nvSpPr>
            <p:cNvPr id="22565" name="Line 67"/>
            <p:cNvSpPr>
              <a:spLocks noChangeShapeType="1"/>
            </p:cNvSpPr>
            <p:nvPr/>
          </p:nvSpPr>
          <p:spPr bwMode="auto">
            <a:xfrm>
              <a:off x="1824" y="139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6036" name="Group 68"/>
          <p:cNvGrpSpPr>
            <a:grpSpLocks/>
          </p:cNvGrpSpPr>
          <p:nvPr/>
        </p:nvGrpSpPr>
        <p:grpSpPr bwMode="auto">
          <a:xfrm>
            <a:off x="5181600" y="3733800"/>
            <a:ext cx="1600200" cy="457200"/>
            <a:chOff x="2304" y="1392"/>
            <a:chExt cx="1008" cy="288"/>
          </a:xfrm>
        </p:grpSpPr>
        <p:sp>
          <p:nvSpPr>
            <p:cNvPr id="596037" name="Text Box 69"/>
            <p:cNvSpPr txBox="1">
              <a:spLocks noChangeArrowheads="1"/>
            </p:cNvSpPr>
            <p:nvPr/>
          </p:nvSpPr>
          <p:spPr bwMode="auto">
            <a:xfrm>
              <a:off x="2304" y="1392"/>
              <a:ext cx="10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XK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+ 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KH</a:t>
              </a:r>
              <a:endParaRPr lang="ru-RU" sz="2400">
                <a:solidFill>
                  <a:srgbClr val="3333FF"/>
                </a:solidFill>
              </a:endParaRPr>
            </a:p>
          </p:txBody>
        </p:sp>
        <p:sp>
          <p:nvSpPr>
            <p:cNvPr id="22561" name="Line 70"/>
            <p:cNvSpPr>
              <a:spLocks noChangeShapeType="1"/>
            </p:cNvSpPr>
            <p:nvPr/>
          </p:nvSpPr>
          <p:spPr bwMode="auto">
            <a:xfrm>
              <a:off x="2448" y="139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62" name="Line 71"/>
            <p:cNvSpPr>
              <a:spLocks noChangeShapeType="1"/>
            </p:cNvSpPr>
            <p:nvPr/>
          </p:nvSpPr>
          <p:spPr bwMode="auto">
            <a:xfrm>
              <a:off x="2928" y="139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6040" name="Group 72"/>
          <p:cNvGrpSpPr>
            <a:grpSpLocks/>
          </p:cNvGrpSpPr>
          <p:nvPr/>
        </p:nvGrpSpPr>
        <p:grpSpPr bwMode="auto">
          <a:xfrm>
            <a:off x="2071688" y="3657600"/>
            <a:ext cx="3338512" cy="579438"/>
            <a:chOff x="345" y="1344"/>
            <a:chExt cx="2103" cy="365"/>
          </a:xfrm>
        </p:grpSpPr>
        <p:graphicFrame>
          <p:nvGraphicFramePr>
            <p:cNvPr id="22557" name="Object 7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23193564"/>
                </p:ext>
              </p:extLst>
            </p:nvPr>
          </p:nvGraphicFramePr>
          <p:xfrm>
            <a:off x="345" y="1344"/>
            <a:ext cx="1050" cy="3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3" name="Формула" r:id="rId8" imgW="583920" imgH="203040" progId="Equation.3">
                    <p:embed/>
                  </p:oleObj>
                </mc:Choice>
                <mc:Fallback>
                  <p:oleObj name="Формула" r:id="rId8" imgW="58392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5" y="1344"/>
                          <a:ext cx="1050" cy="3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96042" name="Text Box 74"/>
            <p:cNvSpPr txBox="1">
              <a:spLocks noChangeArrowheads="1"/>
            </p:cNvSpPr>
            <p:nvPr/>
          </p:nvSpPr>
          <p:spPr bwMode="auto">
            <a:xfrm>
              <a:off x="1680" y="1392"/>
              <a:ext cx="76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XH  </a:t>
              </a:r>
              <a:r>
                <a:rPr lang="en-US" sz="24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  <a:endParaRPr lang="ru-RU" sz="2400">
                <a:solidFill>
                  <a:srgbClr val="FF3300"/>
                </a:solidFill>
              </a:endParaRPr>
            </a:p>
          </p:txBody>
        </p:sp>
        <p:sp>
          <p:nvSpPr>
            <p:cNvPr id="22559" name="Line 75"/>
            <p:cNvSpPr>
              <a:spLocks noChangeShapeType="1"/>
            </p:cNvSpPr>
            <p:nvPr/>
          </p:nvSpPr>
          <p:spPr bwMode="auto">
            <a:xfrm>
              <a:off x="1824" y="139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6044" name="Group 76"/>
          <p:cNvGrpSpPr>
            <a:grpSpLocks/>
          </p:cNvGrpSpPr>
          <p:nvPr/>
        </p:nvGrpSpPr>
        <p:grpSpPr bwMode="auto">
          <a:xfrm>
            <a:off x="5181600" y="4572000"/>
            <a:ext cx="1600200" cy="457200"/>
            <a:chOff x="2304" y="1392"/>
            <a:chExt cx="1008" cy="288"/>
          </a:xfrm>
        </p:grpSpPr>
        <p:sp>
          <p:nvSpPr>
            <p:cNvPr id="596045" name="Text Box 77"/>
            <p:cNvSpPr txBox="1">
              <a:spLocks noChangeArrowheads="1"/>
            </p:cNvSpPr>
            <p:nvPr/>
          </p:nvSpPr>
          <p:spPr bwMode="auto">
            <a:xfrm>
              <a:off x="2304" y="1392"/>
              <a:ext cx="10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MA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+ 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AD</a:t>
              </a:r>
              <a:endParaRPr lang="ru-RU" sz="2400">
                <a:solidFill>
                  <a:srgbClr val="3333FF"/>
                </a:solidFill>
              </a:endParaRPr>
            </a:p>
          </p:txBody>
        </p:sp>
        <p:sp>
          <p:nvSpPr>
            <p:cNvPr id="22555" name="Line 78"/>
            <p:cNvSpPr>
              <a:spLocks noChangeShapeType="1"/>
            </p:cNvSpPr>
            <p:nvPr/>
          </p:nvSpPr>
          <p:spPr bwMode="auto">
            <a:xfrm>
              <a:off x="2448" y="139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56" name="Line 79"/>
            <p:cNvSpPr>
              <a:spLocks noChangeShapeType="1"/>
            </p:cNvSpPr>
            <p:nvPr/>
          </p:nvSpPr>
          <p:spPr bwMode="auto">
            <a:xfrm>
              <a:off x="2928" y="139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6048" name="Group 80"/>
          <p:cNvGrpSpPr>
            <a:grpSpLocks/>
          </p:cNvGrpSpPr>
          <p:nvPr/>
        </p:nvGrpSpPr>
        <p:grpSpPr bwMode="auto">
          <a:xfrm>
            <a:off x="2054225" y="4495800"/>
            <a:ext cx="3355975" cy="579438"/>
            <a:chOff x="334" y="1344"/>
            <a:chExt cx="2114" cy="365"/>
          </a:xfrm>
        </p:grpSpPr>
        <p:graphicFrame>
          <p:nvGraphicFramePr>
            <p:cNvPr id="22551" name="Object 8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54452479"/>
                </p:ext>
              </p:extLst>
            </p:nvPr>
          </p:nvGraphicFramePr>
          <p:xfrm>
            <a:off x="334" y="1344"/>
            <a:ext cx="1073" cy="3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4" name="Формула" r:id="rId10" imgW="596880" imgH="203040" progId="Equation.3">
                    <p:embed/>
                  </p:oleObj>
                </mc:Choice>
                <mc:Fallback>
                  <p:oleObj name="Формула" r:id="rId10" imgW="59688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4" y="1344"/>
                          <a:ext cx="1073" cy="3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96050" name="Text Box 82"/>
            <p:cNvSpPr txBox="1">
              <a:spLocks noChangeArrowheads="1"/>
            </p:cNvSpPr>
            <p:nvPr/>
          </p:nvSpPr>
          <p:spPr bwMode="auto">
            <a:xfrm>
              <a:off x="1680" y="1392"/>
              <a:ext cx="76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MD  </a:t>
              </a:r>
              <a:r>
                <a:rPr lang="en-US" sz="24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  <a:endParaRPr lang="ru-RU" sz="2400">
                <a:solidFill>
                  <a:srgbClr val="FF3300"/>
                </a:solidFill>
              </a:endParaRPr>
            </a:p>
          </p:txBody>
        </p:sp>
        <p:sp>
          <p:nvSpPr>
            <p:cNvPr id="22553" name="Line 83"/>
            <p:cNvSpPr>
              <a:spLocks noChangeShapeType="1"/>
            </p:cNvSpPr>
            <p:nvPr/>
          </p:nvSpPr>
          <p:spPr bwMode="auto">
            <a:xfrm>
              <a:off x="1824" y="139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6052" name="Group 84"/>
          <p:cNvGrpSpPr>
            <a:grpSpLocks/>
          </p:cNvGrpSpPr>
          <p:nvPr/>
        </p:nvGrpSpPr>
        <p:grpSpPr bwMode="auto">
          <a:xfrm>
            <a:off x="5181600" y="5410200"/>
            <a:ext cx="1600200" cy="457200"/>
            <a:chOff x="2304" y="1392"/>
            <a:chExt cx="1008" cy="288"/>
          </a:xfrm>
        </p:grpSpPr>
        <p:sp>
          <p:nvSpPr>
            <p:cNvPr id="596053" name="Text Box 85"/>
            <p:cNvSpPr txBox="1">
              <a:spLocks noChangeArrowheads="1"/>
            </p:cNvSpPr>
            <p:nvPr/>
          </p:nvSpPr>
          <p:spPr bwMode="auto">
            <a:xfrm>
              <a:off x="2304" y="1392"/>
              <a:ext cx="10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OF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+ 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FP</a:t>
              </a:r>
              <a:endParaRPr lang="ru-RU" sz="2400">
                <a:solidFill>
                  <a:srgbClr val="3333FF"/>
                </a:solidFill>
              </a:endParaRPr>
            </a:p>
          </p:txBody>
        </p:sp>
        <p:sp>
          <p:nvSpPr>
            <p:cNvPr id="22549" name="Line 86"/>
            <p:cNvSpPr>
              <a:spLocks noChangeShapeType="1"/>
            </p:cNvSpPr>
            <p:nvPr/>
          </p:nvSpPr>
          <p:spPr bwMode="auto">
            <a:xfrm>
              <a:off x="2448" y="139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50" name="Line 87"/>
            <p:cNvSpPr>
              <a:spLocks noChangeShapeType="1"/>
            </p:cNvSpPr>
            <p:nvPr/>
          </p:nvSpPr>
          <p:spPr bwMode="auto">
            <a:xfrm>
              <a:off x="2928" y="139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6056" name="Group 88"/>
          <p:cNvGrpSpPr>
            <a:grpSpLocks/>
          </p:cNvGrpSpPr>
          <p:nvPr/>
        </p:nvGrpSpPr>
        <p:grpSpPr bwMode="auto">
          <a:xfrm>
            <a:off x="2108200" y="5334000"/>
            <a:ext cx="3302000" cy="579438"/>
            <a:chOff x="368" y="1344"/>
            <a:chExt cx="2080" cy="365"/>
          </a:xfrm>
        </p:grpSpPr>
        <p:graphicFrame>
          <p:nvGraphicFramePr>
            <p:cNvPr id="22545" name="Object 8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95467399"/>
                </p:ext>
              </p:extLst>
            </p:nvPr>
          </p:nvGraphicFramePr>
          <p:xfrm>
            <a:off x="368" y="1344"/>
            <a:ext cx="1004" cy="3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5" name="Формула" r:id="rId12" imgW="558720" imgH="203040" progId="Equation.3">
                    <p:embed/>
                  </p:oleObj>
                </mc:Choice>
                <mc:Fallback>
                  <p:oleObj name="Формула" r:id="rId12" imgW="55872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8" y="1344"/>
                          <a:ext cx="1004" cy="3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96058" name="Text Box 90"/>
            <p:cNvSpPr txBox="1">
              <a:spLocks noChangeArrowheads="1"/>
            </p:cNvSpPr>
            <p:nvPr/>
          </p:nvSpPr>
          <p:spPr bwMode="auto">
            <a:xfrm>
              <a:off x="1680" y="1392"/>
              <a:ext cx="76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OP  </a:t>
              </a:r>
              <a:r>
                <a:rPr lang="en-US" sz="24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  <a:endParaRPr lang="ru-RU" sz="2400">
                <a:solidFill>
                  <a:srgbClr val="FF3300"/>
                </a:solidFill>
              </a:endParaRPr>
            </a:p>
          </p:txBody>
        </p:sp>
        <p:sp>
          <p:nvSpPr>
            <p:cNvPr id="22547" name="Line 91"/>
            <p:cNvSpPr>
              <a:spLocks noChangeShapeType="1"/>
            </p:cNvSpPr>
            <p:nvPr/>
          </p:nvSpPr>
          <p:spPr bwMode="auto">
            <a:xfrm>
              <a:off x="1824" y="139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852183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6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6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596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96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96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596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96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96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500"/>
                                        <p:tgtEl>
                                          <p:spTgt spid="596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96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96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500"/>
                                        <p:tgtEl>
                                          <p:spTgt spid="596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96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96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500"/>
                                        <p:tgtEl>
                                          <p:spTgt spid="596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96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96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500"/>
                                        <p:tgtEl>
                                          <p:spTgt spid="596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96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96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500"/>
                                        <p:tgtEl>
                                          <p:spTgt spid="596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96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96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500"/>
                                        <p:tgtEl>
                                          <p:spTgt spid="596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96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96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500"/>
                                        <p:tgtEl>
                                          <p:spTgt spid="596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96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96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500"/>
                                        <p:tgtEl>
                                          <p:spTgt spid="596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96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96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500"/>
                                        <p:tgtEl>
                                          <p:spTgt spid="596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23607" name="Freeform 3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08" name="Freeform 4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09" name="Freeform 5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10" name="Freeform 6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11" name="Freeform 7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12" name="Freeform 8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13" name="Freeform 9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14" name="Freeform 10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00075" name="Text Box 11"/>
          <p:cNvSpPr txBox="1">
            <a:spLocks noChangeArrowheads="1"/>
          </p:cNvSpPr>
          <p:nvPr/>
        </p:nvSpPr>
        <p:spPr bwMode="auto">
          <a:xfrm>
            <a:off x="1371600" y="152400"/>
            <a:ext cx="59436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lang="ru-RU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Додавання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векторів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Правило </a:t>
            </a:r>
            <a:r>
              <a:rPr lang="ru-RU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многокутника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600126" name="Group 62"/>
          <p:cNvGrpSpPr>
            <a:grpSpLocks/>
          </p:cNvGrpSpPr>
          <p:nvPr/>
        </p:nvGrpSpPr>
        <p:grpSpPr bwMode="auto">
          <a:xfrm>
            <a:off x="7391400" y="1295400"/>
            <a:ext cx="1219200" cy="457200"/>
            <a:chOff x="1776" y="1728"/>
            <a:chExt cx="768" cy="288"/>
          </a:xfrm>
        </p:grpSpPr>
        <p:sp>
          <p:nvSpPr>
            <p:cNvPr id="600076" name="Text Box 12"/>
            <p:cNvSpPr txBox="1">
              <a:spLocks noChangeArrowheads="1"/>
            </p:cNvSpPr>
            <p:nvPr/>
          </p:nvSpPr>
          <p:spPr bwMode="auto">
            <a:xfrm>
              <a:off x="1776" y="1728"/>
              <a:ext cx="76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 А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  </a:t>
              </a:r>
              <a:endParaRPr lang="ru-RU" sz="2400">
                <a:solidFill>
                  <a:srgbClr val="FF3300"/>
                </a:solidFill>
              </a:endParaRPr>
            </a:p>
          </p:txBody>
        </p:sp>
        <p:sp>
          <p:nvSpPr>
            <p:cNvPr id="23606" name="Line 13"/>
            <p:cNvSpPr>
              <a:spLocks noChangeShapeType="1"/>
            </p:cNvSpPr>
            <p:nvPr/>
          </p:nvSpPr>
          <p:spPr bwMode="auto">
            <a:xfrm>
              <a:off x="2112" y="1728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00125" name="Group 61"/>
          <p:cNvGrpSpPr>
            <a:grpSpLocks/>
          </p:cNvGrpSpPr>
          <p:nvPr/>
        </p:nvGrpSpPr>
        <p:grpSpPr bwMode="auto">
          <a:xfrm>
            <a:off x="4419600" y="1295400"/>
            <a:ext cx="3505200" cy="457200"/>
            <a:chOff x="192" y="912"/>
            <a:chExt cx="2208" cy="288"/>
          </a:xfrm>
        </p:grpSpPr>
        <p:sp>
          <p:nvSpPr>
            <p:cNvPr id="600079" name="Text Box 15"/>
            <p:cNvSpPr txBox="1">
              <a:spLocks noChangeArrowheads="1"/>
            </p:cNvSpPr>
            <p:nvPr/>
          </p:nvSpPr>
          <p:spPr bwMode="auto">
            <a:xfrm>
              <a:off x="192" y="912"/>
              <a:ext cx="22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АВ + ВС + С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 + DO </a:t>
              </a:r>
              <a:endParaRPr lang="ru-RU" sz="2400">
                <a:solidFill>
                  <a:srgbClr val="3333FF"/>
                </a:solidFill>
              </a:endParaRPr>
            </a:p>
          </p:txBody>
        </p:sp>
        <p:sp>
          <p:nvSpPr>
            <p:cNvPr id="23601" name="Line 16"/>
            <p:cNvSpPr>
              <a:spLocks noChangeShapeType="1"/>
            </p:cNvSpPr>
            <p:nvPr/>
          </p:nvSpPr>
          <p:spPr bwMode="auto">
            <a:xfrm>
              <a:off x="432" y="91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02" name="Line 17"/>
            <p:cNvSpPr>
              <a:spLocks noChangeShapeType="1"/>
            </p:cNvSpPr>
            <p:nvPr/>
          </p:nvSpPr>
          <p:spPr bwMode="auto">
            <a:xfrm>
              <a:off x="912" y="91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03" name="Line 59"/>
            <p:cNvSpPr>
              <a:spLocks noChangeShapeType="1"/>
            </p:cNvSpPr>
            <p:nvPr/>
          </p:nvSpPr>
          <p:spPr bwMode="auto">
            <a:xfrm>
              <a:off x="1440" y="91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04" name="Line 60"/>
            <p:cNvSpPr>
              <a:spLocks noChangeShapeType="1"/>
            </p:cNvSpPr>
            <p:nvPr/>
          </p:nvSpPr>
          <p:spPr bwMode="auto">
            <a:xfrm>
              <a:off x="1920" y="91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00127" name="Line 63"/>
          <p:cNvSpPr>
            <a:spLocks noChangeShapeType="1"/>
          </p:cNvSpPr>
          <p:nvPr/>
        </p:nvSpPr>
        <p:spPr bwMode="auto">
          <a:xfrm flipV="1">
            <a:off x="685800" y="2743200"/>
            <a:ext cx="1371600" cy="685800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 type="none" w="lg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59" name="Line 65"/>
          <p:cNvSpPr>
            <a:spLocks noChangeShapeType="1"/>
          </p:cNvSpPr>
          <p:nvPr/>
        </p:nvSpPr>
        <p:spPr bwMode="auto">
          <a:xfrm flipH="1" flipV="1">
            <a:off x="838200" y="3657600"/>
            <a:ext cx="76200" cy="1752600"/>
          </a:xfrm>
          <a:prstGeom prst="line">
            <a:avLst/>
          </a:prstGeom>
          <a:noFill/>
          <a:ln w="28575">
            <a:solidFill>
              <a:srgbClr val="CC00CC"/>
            </a:solidFill>
            <a:round/>
            <a:headEnd type="none" w="lg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00130" name="Line 66"/>
          <p:cNvSpPr>
            <a:spLocks noChangeShapeType="1"/>
          </p:cNvSpPr>
          <p:nvPr/>
        </p:nvSpPr>
        <p:spPr bwMode="auto">
          <a:xfrm flipH="1" flipV="1">
            <a:off x="838200" y="3657600"/>
            <a:ext cx="76200" cy="1752600"/>
          </a:xfrm>
          <a:prstGeom prst="line">
            <a:avLst/>
          </a:prstGeom>
          <a:noFill/>
          <a:ln w="28575">
            <a:solidFill>
              <a:srgbClr val="CC00CC"/>
            </a:solidFill>
            <a:round/>
            <a:headEnd type="none" w="lg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61" name="Line 69"/>
          <p:cNvSpPr>
            <a:spLocks noChangeShapeType="1"/>
          </p:cNvSpPr>
          <p:nvPr/>
        </p:nvSpPr>
        <p:spPr bwMode="auto">
          <a:xfrm>
            <a:off x="533400" y="2057400"/>
            <a:ext cx="1066800" cy="685800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 type="none" w="lg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00134" name="Line 70"/>
          <p:cNvSpPr>
            <a:spLocks noChangeShapeType="1"/>
          </p:cNvSpPr>
          <p:nvPr/>
        </p:nvSpPr>
        <p:spPr bwMode="auto">
          <a:xfrm>
            <a:off x="533400" y="2057400"/>
            <a:ext cx="1066800" cy="685800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 type="none" w="lg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63" name="Line 72"/>
          <p:cNvSpPr>
            <a:spLocks noChangeShapeType="1"/>
          </p:cNvSpPr>
          <p:nvPr/>
        </p:nvSpPr>
        <p:spPr bwMode="auto">
          <a:xfrm>
            <a:off x="2362200" y="2286000"/>
            <a:ext cx="3505200" cy="228600"/>
          </a:xfrm>
          <a:prstGeom prst="line">
            <a:avLst/>
          </a:prstGeom>
          <a:noFill/>
          <a:ln w="28575">
            <a:solidFill>
              <a:srgbClr val="9900FF"/>
            </a:solidFill>
            <a:round/>
            <a:headEnd type="none" w="lg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00137" name="Line 73"/>
          <p:cNvSpPr>
            <a:spLocks noChangeShapeType="1"/>
          </p:cNvSpPr>
          <p:nvPr/>
        </p:nvSpPr>
        <p:spPr bwMode="auto">
          <a:xfrm>
            <a:off x="2362200" y="2286000"/>
            <a:ext cx="3505200" cy="228600"/>
          </a:xfrm>
          <a:prstGeom prst="line">
            <a:avLst/>
          </a:prstGeom>
          <a:noFill/>
          <a:ln w="28575">
            <a:solidFill>
              <a:srgbClr val="9900FF"/>
            </a:solidFill>
            <a:round/>
            <a:headEnd type="none" w="lg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00138" name="Freeform 74"/>
          <p:cNvSpPr>
            <a:spLocks/>
          </p:cNvSpPr>
          <p:nvPr/>
        </p:nvSpPr>
        <p:spPr bwMode="auto">
          <a:xfrm>
            <a:off x="2413000" y="4419600"/>
            <a:ext cx="5816600" cy="1485900"/>
          </a:xfrm>
          <a:custGeom>
            <a:avLst/>
            <a:gdLst>
              <a:gd name="T0" fmla="*/ 0 w 3664"/>
              <a:gd name="T1" fmla="*/ 2147483647 h 936"/>
              <a:gd name="T2" fmla="*/ 2147483647 w 3664"/>
              <a:gd name="T3" fmla="*/ 0 h 93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664" h="936">
                <a:moveTo>
                  <a:pt x="0" y="936"/>
                </a:moveTo>
                <a:lnTo>
                  <a:pt x="3664" y="0"/>
                </a:lnTo>
              </a:path>
            </a:pathLst>
          </a:custGeom>
          <a:noFill/>
          <a:ln w="28575" cap="flat" cmpd="sng">
            <a:solidFill>
              <a:srgbClr val="FF3300"/>
            </a:solidFill>
            <a:prstDash val="solid"/>
            <a:round/>
            <a:headEnd type="none" w="lg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3566" name="Group 79"/>
          <p:cNvGrpSpPr>
            <a:grpSpLocks/>
          </p:cNvGrpSpPr>
          <p:nvPr/>
        </p:nvGrpSpPr>
        <p:grpSpPr bwMode="auto">
          <a:xfrm>
            <a:off x="914400" y="2590800"/>
            <a:ext cx="412750" cy="641350"/>
            <a:chOff x="3456" y="3648"/>
            <a:chExt cx="260" cy="404"/>
          </a:xfrm>
        </p:grpSpPr>
        <p:sp>
          <p:nvSpPr>
            <p:cNvPr id="600141" name="Text Box 77"/>
            <p:cNvSpPr txBox="1">
              <a:spLocks noChangeArrowheads="1"/>
            </p:cNvSpPr>
            <p:nvPr/>
          </p:nvSpPr>
          <p:spPr bwMode="auto">
            <a:xfrm>
              <a:off x="3456" y="3648"/>
              <a:ext cx="26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3599" name="Line 78"/>
            <p:cNvSpPr>
              <a:spLocks noChangeShapeType="1"/>
            </p:cNvSpPr>
            <p:nvPr/>
          </p:nvSpPr>
          <p:spPr bwMode="auto">
            <a:xfrm>
              <a:off x="3504" y="3744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3567" name="Group 80"/>
          <p:cNvGrpSpPr>
            <a:grpSpLocks/>
          </p:cNvGrpSpPr>
          <p:nvPr/>
        </p:nvGrpSpPr>
        <p:grpSpPr bwMode="auto">
          <a:xfrm>
            <a:off x="457200" y="4191000"/>
            <a:ext cx="387350" cy="641350"/>
            <a:chOff x="3456" y="3648"/>
            <a:chExt cx="244" cy="404"/>
          </a:xfrm>
        </p:grpSpPr>
        <p:sp>
          <p:nvSpPr>
            <p:cNvPr id="600145" name="Text Box 81"/>
            <p:cNvSpPr txBox="1">
              <a:spLocks noChangeArrowheads="1"/>
            </p:cNvSpPr>
            <p:nvPr/>
          </p:nvSpPr>
          <p:spPr bwMode="auto">
            <a:xfrm>
              <a:off x="3456" y="3648"/>
              <a:ext cx="24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c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3597" name="Line 82"/>
            <p:cNvSpPr>
              <a:spLocks noChangeShapeType="1"/>
            </p:cNvSpPr>
            <p:nvPr/>
          </p:nvSpPr>
          <p:spPr bwMode="auto">
            <a:xfrm>
              <a:off x="3504" y="3744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3568" name="Group 83"/>
          <p:cNvGrpSpPr>
            <a:grpSpLocks/>
          </p:cNvGrpSpPr>
          <p:nvPr/>
        </p:nvGrpSpPr>
        <p:grpSpPr bwMode="auto">
          <a:xfrm>
            <a:off x="3733800" y="1752600"/>
            <a:ext cx="438150" cy="641350"/>
            <a:chOff x="3456" y="3648"/>
            <a:chExt cx="276" cy="404"/>
          </a:xfrm>
        </p:grpSpPr>
        <p:sp>
          <p:nvSpPr>
            <p:cNvPr id="600148" name="Text Box 84"/>
            <p:cNvSpPr txBox="1">
              <a:spLocks noChangeArrowheads="1"/>
            </p:cNvSpPr>
            <p:nvPr/>
          </p:nvSpPr>
          <p:spPr bwMode="auto">
            <a:xfrm>
              <a:off x="3456" y="3648"/>
              <a:ext cx="27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n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3595" name="Line 85"/>
            <p:cNvSpPr>
              <a:spLocks noChangeShapeType="1"/>
            </p:cNvSpPr>
            <p:nvPr/>
          </p:nvSpPr>
          <p:spPr bwMode="auto">
            <a:xfrm>
              <a:off x="3504" y="3744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3569" name="Group 86"/>
          <p:cNvGrpSpPr>
            <a:grpSpLocks/>
          </p:cNvGrpSpPr>
          <p:nvPr/>
        </p:nvGrpSpPr>
        <p:grpSpPr bwMode="auto">
          <a:xfrm>
            <a:off x="914400" y="1828800"/>
            <a:ext cx="539750" cy="641350"/>
            <a:chOff x="3456" y="3648"/>
            <a:chExt cx="340" cy="404"/>
          </a:xfrm>
        </p:grpSpPr>
        <p:sp>
          <p:nvSpPr>
            <p:cNvPr id="600151" name="Text Box 87"/>
            <p:cNvSpPr txBox="1">
              <a:spLocks noChangeArrowheads="1"/>
            </p:cNvSpPr>
            <p:nvPr/>
          </p:nvSpPr>
          <p:spPr bwMode="auto">
            <a:xfrm>
              <a:off x="3456" y="3648"/>
              <a:ext cx="34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m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3593" name="Line 88"/>
            <p:cNvSpPr>
              <a:spLocks noChangeShapeType="1"/>
            </p:cNvSpPr>
            <p:nvPr/>
          </p:nvSpPr>
          <p:spPr bwMode="auto">
            <a:xfrm>
              <a:off x="3504" y="3744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00156" name="Group 92"/>
          <p:cNvGrpSpPr>
            <a:grpSpLocks/>
          </p:cNvGrpSpPr>
          <p:nvPr/>
        </p:nvGrpSpPr>
        <p:grpSpPr bwMode="auto">
          <a:xfrm>
            <a:off x="3276600" y="4038600"/>
            <a:ext cx="387350" cy="641350"/>
            <a:chOff x="3456" y="3648"/>
            <a:chExt cx="244" cy="404"/>
          </a:xfrm>
        </p:grpSpPr>
        <p:sp>
          <p:nvSpPr>
            <p:cNvPr id="600157" name="Text Box 93"/>
            <p:cNvSpPr txBox="1">
              <a:spLocks noChangeArrowheads="1"/>
            </p:cNvSpPr>
            <p:nvPr/>
          </p:nvSpPr>
          <p:spPr bwMode="auto">
            <a:xfrm>
              <a:off x="3456" y="3648"/>
              <a:ext cx="24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c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3591" name="Line 94"/>
            <p:cNvSpPr>
              <a:spLocks noChangeShapeType="1"/>
            </p:cNvSpPr>
            <p:nvPr/>
          </p:nvSpPr>
          <p:spPr bwMode="auto">
            <a:xfrm>
              <a:off x="3504" y="3744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00159" name="Group 95"/>
          <p:cNvGrpSpPr>
            <a:grpSpLocks/>
          </p:cNvGrpSpPr>
          <p:nvPr/>
        </p:nvGrpSpPr>
        <p:grpSpPr bwMode="auto">
          <a:xfrm>
            <a:off x="4038600" y="3276600"/>
            <a:ext cx="539750" cy="641350"/>
            <a:chOff x="3456" y="3648"/>
            <a:chExt cx="340" cy="404"/>
          </a:xfrm>
        </p:grpSpPr>
        <p:sp>
          <p:nvSpPr>
            <p:cNvPr id="600160" name="Text Box 96"/>
            <p:cNvSpPr txBox="1">
              <a:spLocks noChangeArrowheads="1"/>
            </p:cNvSpPr>
            <p:nvPr/>
          </p:nvSpPr>
          <p:spPr bwMode="auto">
            <a:xfrm>
              <a:off x="3456" y="3648"/>
              <a:ext cx="34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m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3589" name="Line 97"/>
            <p:cNvSpPr>
              <a:spLocks noChangeShapeType="1"/>
            </p:cNvSpPr>
            <p:nvPr/>
          </p:nvSpPr>
          <p:spPr bwMode="auto">
            <a:xfrm>
              <a:off x="3504" y="3744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00162" name="Group 98"/>
          <p:cNvGrpSpPr>
            <a:grpSpLocks/>
          </p:cNvGrpSpPr>
          <p:nvPr/>
        </p:nvGrpSpPr>
        <p:grpSpPr bwMode="auto">
          <a:xfrm>
            <a:off x="6172200" y="3733800"/>
            <a:ext cx="438150" cy="641350"/>
            <a:chOff x="3456" y="3648"/>
            <a:chExt cx="276" cy="404"/>
          </a:xfrm>
        </p:grpSpPr>
        <p:sp>
          <p:nvSpPr>
            <p:cNvPr id="600163" name="Text Box 99"/>
            <p:cNvSpPr txBox="1">
              <a:spLocks noChangeArrowheads="1"/>
            </p:cNvSpPr>
            <p:nvPr/>
          </p:nvSpPr>
          <p:spPr bwMode="auto">
            <a:xfrm>
              <a:off x="3456" y="3648"/>
              <a:ext cx="27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n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3587" name="Line 100"/>
            <p:cNvSpPr>
              <a:spLocks noChangeShapeType="1"/>
            </p:cNvSpPr>
            <p:nvPr/>
          </p:nvSpPr>
          <p:spPr bwMode="auto">
            <a:xfrm>
              <a:off x="3504" y="3744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00173" name="Group 109"/>
          <p:cNvGrpSpPr>
            <a:grpSpLocks/>
          </p:cNvGrpSpPr>
          <p:nvPr/>
        </p:nvGrpSpPr>
        <p:grpSpPr bwMode="auto">
          <a:xfrm rot="-920814">
            <a:off x="4267200" y="5105400"/>
            <a:ext cx="2006600" cy="641350"/>
            <a:chOff x="2832" y="3744"/>
            <a:chExt cx="1264" cy="404"/>
          </a:xfrm>
        </p:grpSpPr>
        <p:sp>
          <p:nvSpPr>
            <p:cNvPr id="600166" name="Text Box 102"/>
            <p:cNvSpPr txBox="1">
              <a:spLocks noChangeArrowheads="1"/>
            </p:cNvSpPr>
            <p:nvPr/>
          </p:nvSpPr>
          <p:spPr bwMode="auto">
            <a:xfrm>
              <a:off x="2832" y="3744"/>
              <a:ext cx="126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a+c+m+n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3582" name="Line 103"/>
            <p:cNvSpPr>
              <a:spLocks noChangeShapeType="1"/>
            </p:cNvSpPr>
            <p:nvPr/>
          </p:nvSpPr>
          <p:spPr bwMode="auto">
            <a:xfrm>
              <a:off x="2880" y="3840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83" name="Line 106"/>
            <p:cNvSpPr>
              <a:spLocks noChangeShapeType="1"/>
            </p:cNvSpPr>
            <p:nvPr/>
          </p:nvSpPr>
          <p:spPr bwMode="auto">
            <a:xfrm>
              <a:off x="3216" y="3840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84" name="Line 107"/>
            <p:cNvSpPr>
              <a:spLocks noChangeShapeType="1"/>
            </p:cNvSpPr>
            <p:nvPr/>
          </p:nvSpPr>
          <p:spPr bwMode="auto">
            <a:xfrm>
              <a:off x="3840" y="3840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85" name="Line 108"/>
            <p:cNvSpPr>
              <a:spLocks noChangeShapeType="1"/>
            </p:cNvSpPr>
            <p:nvPr/>
          </p:nvSpPr>
          <p:spPr bwMode="auto">
            <a:xfrm>
              <a:off x="3552" y="3840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3574" name="Line 111"/>
          <p:cNvSpPr>
            <a:spLocks noChangeShapeType="1"/>
          </p:cNvSpPr>
          <p:nvPr/>
        </p:nvSpPr>
        <p:spPr bwMode="auto">
          <a:xfrm flipV="1">
            <a:off x="685800" y="2743200"/>
            <a:ext cx="1371600" cy="685800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 type="none" w="lg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600140" name="Picture 76" descr="3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28440" flipH="1">
            <a:off x="1524000" y="5715000"/>
            <a:ext cx="8191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00153" name="Group 89"/>
          <p:cNvGrpSpPr>
            <a:grpSpLocks/>
          </p:cNvGrpSpPr>
          <p:nvPr/>
        </p:nvGrpSpPr>
        <p:grpSpPr bwMode="auto">
          <a:xfrm>
            <a:off x="2743200" y="5029200"/>
            <a:ext cx="412750" cy="641350"/>
            <a:chOff x="3456" y="3648"/>
            <a:chExt cx="260" cy="404"/>
          </a:xfrm>
        </p:grpSpPr>
        <p:sp>
          <p:nvSpPr>
            <p:cNvPr id="600154" name="Text Box 90"/>
            <p:cNvSpPr txBox="1">
              <a:spLocks noChangeArrowheads="1"/>
            </p:cNvSpPr>
            <p:nvPr/>
          </p:nvSpPr>
          <p:spPr bwMode="auto">
            <a:xfrm>
              <a:off x="3456" y="3648"/>
              <a:ext cx="26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3580" name="Line 91"/>
            <p:cNvSpPr>
              <a:spLocks noChangeShapeType="1"/>
            </p:cNvSpPr>
            <p:nvPr/>
          </p:nvSpPr>
          <p:spPr bwMode="auto">
            <a:xfrm>
              <a:off x="3504" y="3744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00174" name="Oval 110"/>
          <p:cNvSpPr>
            <a:spLocks noChangeArrowheads="1"/>
          </p:cNvSpPr>
          <p:nvPr/>
        </p:nvSpPr>
        <p:spPr bwMode="auto">
          <a:xfrm>
            <a:off x="2362200" y="586740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600139" name="Picture 75" descr="3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28440" flipH="1">
            <a:off x="1600200" y="5486400"/>
            <a:ext cx="8191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0494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778E-17 6.93889E-18 L 0.18333 0.36667 " pathEditMode="relative" ptsTypes="AA">
                                      <p:cBhvr>
                                        <p:cTn id="24" dur="2000" fill="hold"/>
                                        <p:tgtEl>
                                          <p:spTgt spid="6001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0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0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0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01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01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01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01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01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01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01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01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2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0.30833 -0.02222 " pathEditMode="relative" ptsTypes="AA">
                                      <p:cBhvr>
                                        <p:cTn id="43" dur="2000" fill="hold"/>
                                        <p:tgtEl>
                                          <p:spTgt spid="600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0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0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0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01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01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01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01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01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01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01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01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66667E-6 -6.93889E-18 L 0.34166 0.21111 " pathEditMode="relative" ptsTypes="AA">
                                      <p:cBhvr>
                                        <p:cTn id="62" dur="2000" fill="hold"/>
                                        <p:tgtEl>
                                          <p:spTgt spid="600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0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0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0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015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01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015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01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015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01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015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015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L 0.25834 0.27778 " pathEditMode="relative" ptsTypes="AA">
                                      <p:cBhvr>
                                        <p:cTn id="81" dur="2000" fill="hold"/>
                                        <p:tgtEl>
                                          <p:spTgt spid="600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0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0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0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01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01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01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01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01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01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01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01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00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11022E-16 L 0.15278 -0.1 L 0.16632 -0.35856 L 0.29167 -0.27778 L 0.7 -0.24074 " pathEditMode="relative" rAng="0" ptsTypes="AAAAA">
                                      <p:cBhvr>
                                        <p:cTn id="105" dur="5000" fill="hold"/>
                                        <p:tgtEl>
                                          <p:spTgt spid="600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000" y="-179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600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33333E-6 L 0.70798 -0.27338 " pathEditMode="relative" rAng="0" ptsTypes="AA">
                                      <p:cBhvr>
                                        <p:cTn id="113" dur="3000" fill="hold"/>
                                        <p:tgtEl>
                                          <p:spTgt spid="600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399" y="-136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600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600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9" dur="1000"/>
                                        <p:tgtEl>
                                          <p:spTgt spid="600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1000"/>
                                        <p:tgtEl>
                                          <p:spTgt spid="600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2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600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0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600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0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600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600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6" dur="500"/>
                                        <p:tgtEl>
                                          <p:spTgt spid="600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600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600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3" dur="500"/>
                                        <p:tgtEl>
                                          <p:spTgt spid="600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0127" grpId="0" animBg="1"/>
      <p:bldP spid="600130" grpId="0" animBg="1"/>
      <p:bldP spid="600134" grpId="0" animBg="1"/>
      <p:bldP spid="600137" grpId="0" animBg="1"/>
      <p:bldP spid="600138" grpId="0" animBg="1"/>
      <p:bldP spid="60017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5" name="Freeform 3"/>
          <p:cNvSpPr>
            <a:spLocks/>
          </p:cNvSpPr>
          <p:nvPr/>
        </p:nvSpPr>
        <p:spPr bwMode="auto">
          <a:xfrm flipV="1">
            <a:off x="2438400" y="3327400"/>
            <a:ext cx="25400" cy="2768600"/>
          </a:xfrm>
          <a:custGeom>
            <a:avLst/>
            <a:gdLst>
              <a:gd name="T0" fmla="*/ 40322500 w 16"/>
              <a:gd name="T1" fmla="*/ 2147483647 h 1744"/>
              <a:gd name="T2" fmla="*/ 0 w 16"/>
              <a:gd name="T3" fmla="*/ 0 h 174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6" h="1744">
                <a:moveTo>
                  <a:pt x="16" y="1744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6600CC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1890" name="Freeform 18"/>
          <p:cNvSpPr>
            <a:spLocks/>
          </p:cNvSpPr>
          <p:nvPr/>
        </p:nvSpPr>
        <p:spPr bwMode="auto">
          <a:xfrm>
            <a:off x="838200" y="2076450"/>
            <a:ext cx="1771650" cy="1476375"/>
          </a:xfrm>
          <a:custGeom>
            <a:avLst/>
            <a:gdLst>
              <a:gd name="T0" fmla="*/ 2147483647 w 1116"/>
              <a:gd name="T1" fmla="*/ 0 h 930"/>
              <a:gd name="T2" fmla="*/ 0 w 1116"/>
              <a:gd name="T3" fmla="*/ 2147483647 h 93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116" h="930">
                <a:moveTo>
                  <a:pt x="1116" y="0"/>
                </a:moveTo>
                <a:lnTo>
                  <a:pt x="0" y="930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1891" name="Freeform 19"/>
          <p:cNvSpPr>
            <a:spLocks/>
          </p:cNvSpPr>
          <p:nvPr/>
        </p:nvSpPr>
        <p:spPr bwMode="auto">
          <a:xfrm>
            <a:off x="5257800" y="1790700"/>
            <a:ext cx="1778000" cy="4292600"/>
          </a:xfrm>
          <a:custGeom>
            <a:avLst/>
            <a:gdLst>
              <a:gd name="T0" fmla="*/ 2147483647 w 1120"/>
              <a:gd name="T1" fmla="*/ 0 h 2704"/>
              <a:gd name="T2" fmla="*/ 0 w 1120"/>
              <a:gd name="T3" fmla="*/ 2147483647 h 270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120" h="2704">
                <a:moveTo>
                  <a:pt x="1120" y="0"/>
                </a:moveTo>
                <a:lnTo>
                  <a:pt x="0" y="2704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1932" name="Freeform 60"/>
          <p:cNvSpPr>
            <a:spLocks/>
          </p:cNvSpPr>
          <p:nvPr/>
        </p:nvSpPr>
        <p:spPr bwMode="auto">
          <a:xfrm>
            <a:off x="821462" y="2065968"/>
            <a:ext cx="1781175" cy="1485900"/>
          </a:xfrm>
          <a:custGeom>
            <a:avLst/>
            <a:gdLst>
              <a:gd name="T0" fmla="*/ 2147483647 w 1122"/>
              <a:gd name="T1" fmla="*/ 0 h 936"/>
              <a:gd name="T2" fmla="*/ 0 w 1122"/>
              <a:gd name="T3" fmla="*/ 2147483647 h 93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122" h="936">
                <a:moveTo>
                  <a:pt x="1122" y="0"/>
                </a:moveTo>
                <a:lnTo>
                  <a:pt x="0" y="936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9461" name="Group 4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19500" name="Freeform 5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01" name="Freeform 6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02" name="Freeform 7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03" name="Freeform 8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04" name="Freeform 9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05" name="Freeform 10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06" name="Freeform 11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07" name="Freeform 12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9462" name="Freeform 13"/>
          <p:cNvSpPr>
            <a:spLocks/>
          </p:cNvSpPr>
          <p:nvPr/>
        </p:nvSpPr>
        <p:spPr bwMode="auto">
          <a:xfrm flipV="1">
            <a:off x="2438400" y="3327400"/>
            <a:ext cx="25400" cy="2768600"/>
          </a:xfrm>
          <a:custGeom>
            <a:avLst/>
            <a:gdLst>
              <a:gd name="T0" fmla="*/ 40322500 w 16"/>
              <a:gd name="T1" fmla="*/ 2147483647 h 1744"/>
              <a:gd name="T2" fmla="*/ 0 w 16"/>
              <a:gd name="T3" fmla="*/ 0 h 174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6" h="1744">
                <a:moveTo>
                  <a:pt x="16" y="1744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6600CC"/>
            </a:solidFill>
            <a:round/>
            <a:headEnd type="oval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1886" name="Text Box 14"/>
          <p:cNvSpPr txBox="1">
            <a:spLocks noChangeArrowheads="1"/>
          </p:cNvSpPr>
          <p:nvPr/>
        </p:nvSpPr>
        <p:spPr bwMode="auto">
          <a:xfrm>
            <a:off x="685800" y="152400"/>
            <a:ext cx="80772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Віднімання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векторів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  Правило </a:t>
            </a:r>
            <a:r>
              <a:rPr lang="ru-RU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паралелограма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19464" name="Group 15"/>
          <p:cNvGrpSpPr>
            <a:grpSpLocks/>
          </p:cNvGrpSpPr>
          <p:nvPr/>
        </p:nvGrpSpPr>
        <p:grpSpPr bwMode="auto">
          <a:xfrm>
            <a:off x="2438400" y="4394200"/>
            <a:ext cx="609600" cy="701675"/>
            <a:chOff x="2832" y="1776"/>
            <a:chExt cx="384" cy="442"/>
          </a:xfrm>
        </p:grpSpPr>
        <p:sp>
          <p:nvSpPr>
            <p:cNvPr id="591888" name="Text Box 16"/>
            <p:cNvSpPr txBox="1">
              <a:spLocks noChangeArrowheads="1"/>
            </p:cNvSpPr>
            <p:nvPr/>
          </p:nvSpPr>
          <p:spPr bwMode="auto">
            <a:xfrm>
              <a:off x="2832" y="177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9499" name="Line 17"/>
            <p:cNvSpPr>
              <a:spLocks noChangeShapeType="1"/>
            </p:cNvSpPr>
            <p:nvPr/>
          </p:nvSpPr>
          <p:spPr bwMode="auto">
            <a:xfrm>
              <a:off x="2928" y="192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1893" name="Group 21"/>
          <p:cNvGrpSpPr>
            <a:grpSpLocks/>
          </p:cNvGrpSpPr>
          <p:nvPr/>
        </p:nvGrpSpPr>
        <p:grpSpPr bwMode="auto">
          <a:xfrm>
            <a:off x="7073900" y="2808274"/>
            <a:ext cx="609600" cy="701675"/>
            <a:chOff x="2832" y="1776"/>
            <a:chExt cx="384" cy="442"/>
          </a:xfrm>
        </p:grpSpPr>
        <p:sp>
          <p:nvSpPr>
            <p:cNvPr id="591894" name="Text Box 22"/>
            <p:cNvSpPr txBox="1">
              <a:spLocks noChangeArrowheads="1"/>
            </p:cNvSpPr>
            <p:nvPr/>
          </p:nvSpPr>
          <p:spPr bwMode="auto">
            <a:xfrm>
              <a:off x="2832" y="177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</a:t>
              </a:r>
              <a:endParaRPr lang="ru-RU" sz="40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9497" name="Line 23"/>
            <p:cNvSpPr>
              <a:spLocks noChangeShapeType="1"/>
            </p:cNvSpPr>
            <p:nvPr/>
          </p:nvSpPr>
          <p:spPr bwMode="auto">
            <a:xfrm>
              <a:off x="2928" y="192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1896" name="Group 24"/>
          <p:cNvGrpSpPr>
            <a:grpSpLocks/>
          </p:cNvGrpSpPr>
          <p:nvPr/>
        </p:nvGrpSpPr>
        <p:grpSpPr bwMode="auto">
          <a:xfrm>
            <a:off x="5715000" y="1828800"/>
            <a:ext cx="609600" cy="701675"/>
            <a:chOff x="768" y="806"/>
            <a:chExt cx="384" cy="442"/>
          </a:xfrm>
        </p:grpSpPr>
        <p:sp>
          <p:nvSpPr>
            <p:cNvPr id="591897" name="Text Box 25"/>
            <p:cNvSpPr txBox="1">
              <a:spLocks noChangeArrowheads="1"/>
            </p:cNvSpPr>
            <p:nvPr/>
          </p:nvSpPr>
          <p:spPr bwMode="auto">
            <a:xfrm>
              <a:off x="768" y="80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-</a:t>
              </a: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b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9495" name="Line 26"/>
            <p:cNvSpPr>
              <a:spLocks noChangeShapeType="1"/>
            </p:cNvSpPr>
            <p:nvPr/>
          </p:nvSpPr>
          <p:spPr bwMode="auto">
            <a:xfrm>
              <a:off x="864" y="86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1899" name="Group 27"/>
          <p:cNvGrpSpPr>
            <a:grpSpLocks/>
          </p:cNvGrpSpPr>
          <p:nvPr/>
        </p:nvGrpSpPr>
        <p:grpSpPr bwMode="auto">
          <a:xfrm>
            <a:off x="4618310" y="3572802"/>
            <a:ext cx="1600200" cy="717550"/>
            <a:chOff x="2400" y="3158"/>
            <a:chExt cx="1008" cy="452"/>
          </a:xfrm>
        </p:grpSpPr>
        <p:grpSp>
          <p:nvGrpSpPr>
            <p:cNvPr id="19489" name="Group 28"/>
            <p:cNvGrpSpPr>
              <a:grpSpLocks/>
            </p:cNvGrpSpPr>
            <p:nvPr/>
          </p:nvGrpSpPr>
          <p:grpSpPr bwMode="auto">
            <a:xfrm>
              <a:off x="3024" y="3168"/>
              <a:ext cx="384" cy="442"/>
              <a:chOff x="768" y="806"/>
              <a:chExt cx="384" cy="442"/>
            </a:xfrm>
          </p:grpSpPr>
          <p:sp>
            <p:nvSpPr>
              <p:cNvPr id="591901" name="Text Box 29"/>
              <p:cNvSpPr txBox="1">
                <a:spLocks noChangeArrowheads="1"/>
              </p:cNvSpPr>
              <p:nvPr/>
            </p:nvSpPr>
            <p:spPr bwMode="auto">
              <a:xfrm>
                <a:off x="768" y="80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b</a:t>
                </a:r>
                <a:endPara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9493" name="Line 30"/>
              <p:cNvSpPr>
                <a:spLocks noChangeShapeType="1"/>
              </p:cNvSpPr>
              <p:nvPr/>
            </p:nvSpPr>
            <p:spPr bwMode="auto">
              <a:xfrm>
                <a:off x="864" y="8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91903" name="Text Box 31"/>
            <p:cNvSpPr txBox="1">
              <a:spLocks noChangeArrowheads="1"/>
            </p:cNvSpPr>
            <p:nvPr/>
          </p:nvSpPr>
          <p:spPr bwMode="auto">
            <a:xfrm>
              <a:off x="2400" y="3158"/>
              <a:ext cx="86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 dirty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 </a:t>
              </a:r>
              <a:r>
                <a:rPr lang="ru-RU" sz="4000" b="1" i="1" dirty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-</a:t>
              </a:r>
            </a:p>
          </p:txBody>
        </p:sp>
        <p:sp>
          <p:nvSpPr>
            <p:cNvPr id="19491" name="Line 32"/>
            <p:cNvSpPr>
              <a:spLocks noChangeShapeType="1"/>
            </p:cNvSpPr>
            <p:nvPr/>
          </p:nvSpPr>
          <p:spPr bwMode="auto">
            <a:xfrm>
              <a:off x="2592" y="3264"/>
              <a:ext cx="240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9468" name="Group 52"/>
          <p:cNvGrpSpPr>
            <a:grpSpLocks/>
          </p:cNvGrpSpPr>
          <p:nvPr/>
        </p:nvGrpSpPr>
        <p:grpSpPr bwMode="auto">
          <a:xfrm>
            <a:off x="990600" y="2057400"/>
            <a:ext cx="609600" cy="701675"/>
            <a:chOff x="624" y="1296"/>
            <a:chExt cx="384" cy="442"/>
          </a:xfrm>
        </p:grpSpPr>
        <p:sp>
          <p:nvSpPr>
            <p:cNvPr id="591905" name="Text Box 33"/>
            <p:cNvSpPr txBox="1">
              <a:spLocks noChangeArrowheads="1"/>
            </p:cNvSpPr>
            <p:nvPr/>
          </p:nvSpPr>
          <p:spPr bwMode="auto">
            <a:xfrm>
              <a:off x="624" y="129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b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9488" name="Line 34"/>
            <p:cNvSpPr>
              <a:spLocks noChangeShapeType="1"/>
            </p:cNvSpPr>
            <p:nvPr/>
          </p:nvSpPr>
          <p:spPr bwMode="auto">
            <a:xfrm>
              <a:off x="720" y="1376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9469" name="Group 38"/>
          <p:cNvGrpSpPr>
            <a:grpSpLocks/>
          </p:cNvGrpSpPr>
          <p:nvPr/>
        </p:nvGrpSpPr>
        <p:grpSpPr bwMode="auto">
          <a:xfrm>
            <a:off x="2057400" y="685800"/>
            <a:ext cx="1600200" cy="717550"/>
            <a:chOff x="2400" y="3158"/>
            <a:chExt cx="1008" cy="452"/>
          </a:xfrm>
        </p:grpSpPr>
        <p:grpSp>
          <p:nvGrpSpPr>
            <p:cNvPr id="19482" name="Group 39"/>
            <p:cNvGrpSpPr>
              <a:grpSpLocks/>
            </p:cNvGrpSpPr>
            <p:nvPr/>
          </p:nvGrpSpPr>
          <p:grpSpPr bwMode="auto">
            <a:xfrm>
              <a:off x="3024" y="3168"/>
              <a:ext cx="384" cy="442"/>
              <a:chOff x="768" y="806"/>
              <a:chExt cx="384" cy="442"/>
            </a:xfrm>
          </p:grpSpPr>
          <p:sp>
            <p:nvSpPr>
              <p:cNvPr id="591912" name="Text Box 40"/>
              <p:cNvSpPr txBox="1">
                <a:spLocks noChangeArrowheads="1"/>
              </p:cNvSpPr>
              <p:nvPr/>
            </p:nvSpPr>
            <p:spPr bwMode="auto">
              <a:xfrm>
                <a:off x="768" y="80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b</a:t>
                </a:r>
                <a:endPara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9486" name="Line 41"/>
              <p:cNvSpPr>
                <a:spLocks noChangeShapeType="1"/>
              </p:cNvSpPr>
              <p:nvPr/>
            </p:nvSpPr>
            <p:spPr bwMode="auto">
              <a:xfrm>
                <a:off x="864" y="8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91914" name="Text Box 42"/>
            <p:cNvSpPr txBox="1">
              <a:spLocks noChangeArrowheads="1"/>
            </p:cNvSpPr>
            <p:nvPr/>
          </p:nvSpPr>
          <p:spPr bwMode="auto">
            <a:xfrm>
              <a:off x="2400" y="3158"/>
              <a:ext cx="86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 </a:t>
              </a:r>
              <a:r>
                <a: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–</a:t>
              </a:r>
            </a:p>
          </p:txBody>
        </p:sp>
        <p:sp>
          <p:nvSpPr>
            <p:cNvPr id="19484" name="Line 43"/>
            <p:cNvSpPr>
              <a:spLocks noChangeShapeType="1"/>
            </p:cNvSpPr>
            <p:nvPr/>
          </p:nvSpPr>
          <p:spPr bwMode="auto">
            <a:xfrm>
              <a:off x="2592" y="3264"/>
              <a:ext cx="240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91922" name="Group 50"/>
          <p:cNvGrpSpPr>
            <a:grpSpLocks/>
          </p:cNvGrpSpPr>
          <p:nvPr/>
        </p:nvGrpSpPr>
        <p:grpSpPr bwMode="auto">
          <a:xfrm>
            <a:off x="3352800" y="685800"/>
            <a:ext cx="2209800" cy="717550"/>
            <a:chOff x="2832" y="3648"/>
            <a:chExt cx="1392" cy="452"/>
          </a:xfrm>
        </p:grpSpPr>
        <p:sp>
          <p:nvSpPr>
            <p:cNvPr id="591920" name="Text Box 48"/>
            <p:cNvSpPr txBox="1">
              <a:spLocks noChangeArrowheads="1"/>
            </p:cNvSpPr>
            <p:nvPr/>
          </p:nvSpPr>
          <p:spPr bwMode="auto">
            <a:xfrm>
              <a:off x="2832" y="3648"/>
              <a:ext cx="120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= </a:t>
              </a:r>
              <a:r>
                <a:rPr lang="en-US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 </a:t>
              </a:r>
              <a:r>
                <a: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+(–</a:t>
              </a:r>
            </a:p>
          </p:txBody>
        </p:sp>
        <p:grpSp>
          <p:nvGrpSpPr>
            <p:cNvPr id="19478" name="Group 45"/>
            <p:cNvGrpSpPr>
              <a:grpSpLocks/>
            </p:cNvGrpSpPr>
            <p:nvPr/>
          </p:nvGrpSpPr>
          <p:grpSpPr bwMode="auto">
            <a:xfrm>
              <a:off x="3840" y="3658"/>
              <a:ext cx="384" cy="442"/>
              <a:chOff x="768" y="806"/>
              <a:chExt cx="384" cy="442"/>
            </a:xfrm>
          </p:grpSpPr>
          <p:sp>
            <p:nvSpPr>
              <p:cNvPr id="591918" name="Text Box 46"/>
              <p:cNvSpPr txBox="1">
                <a:spLocks noChangeArrowheads="1"/>
              </p:cNvSpPr>
              <p:nvPr/>
            </p:nvSpPr>
            <p:spPr bwMode="auto">
              <a:xfrm>
                <a:off x="768" y="80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b</a:t>
                </a:r>
                <a:r>
                  <a:rPr lang="ru-RU" sz="4000" b="1" i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)</a:t>
                </a:r>
              </a:p>
            </p:txBody>
          </p:sp>
          <p:sp>
            <p:nvSpPr>
              <p:cNvPr id="19481" name="Line 47"/>
              <p:cNvSpPr>
                <a:spLocks noChangeShapeType="1"/>
              </p:cNvSpPr>
              <p:nvPr/>
            </p:nvSpPr>
            <p:spPr bwMode="auto">
              <a:xfrm>
                <a:off x="864" y="8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9479" name="Line 49"/>
            <p:cNvSpPr>
              <a:spLocks noChangeShapeType="1"/>
            </p:cNvSpPr>
            <p:nvPr/>
          </p:nvSpPr>
          <p:spPr bwMode="auto">
            <a:xfrm>
              <a:off x="3168" y="3754"/>
              <a:ext cx="240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9471" name="Freeform 51"/>
          <p:cNvSpPr>
            <a:spLocks/>
          </p:cNvSpPr>
          <p:nvPr/>
        </p:nvSpPr>
        <p:spPr bwMode="auto">
          <a:xfrm>
            <a:off x="685800" y="1828800"/>
            <a:ext cx="1793875" cy="1501775"/>
          </a:xfrm>
          <a:custGeom>
            <a:avLst/>
            <a:gdLst>
              <a:gd name="T0" fmla="*/ 2147483647 w 1130"/>
              <a:gd name="T1" fmla="*/ 0 h 946"/>
              <a:gd name="T2" fmla="*/ 0 w 1130"/>
              <a:gd name="T3" fmla="*/ 2147483647 h 94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130" h="946">
                <a:moveTo>
                  <a:pt x="1130" y="0"/>
                </a:moveTo>
                <a:lnTo>
                  <a:pt x="0" y="946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triangle" w="med" len="lg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591928" name="Group 56"/>
          <p:cNvGrpSpPr>
            <a:grpSpLocks/>
          </p:cNvGrpSpPr>
          <p:nvPr/>
        </p:nvGrpSpPr>
        <p:grpSpPr bwMode="auto">
          <a:xfrm>
            <a:off x="1752600" y="2667000"/>
            <a:ext cx="609600" cy="701675"/>
            <a:chOff x="864" y="2784"/>
            <a:chExt cx="384" cy="442"/>
          </a:xfrm>
        </p:grpSpPr>
        <p:sp>
          <p:nvSpPr>
            <p:cNvPr id="591926" name="Text Box 54"/>
            <p:cNvSpPr txBox="1">
              <a:spLocks noChangeArrowheads="1"/>
            </p:cNvSpPr>
            <p:nvPr/>
          </p:nvSpPr>
          <p:spPr bwMode="auto">
            <a:xfrm>
              <a:off x="864" y="2784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-</a:t>
              </a: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b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9476" name="Line 55"/>
            <p:cNvSpPr>
              <a:spLocks noChangeShapeType="1"/>
            </p:cNvSpPr>
            <p:nvPr/>
          </p:nvSpPr>
          <p:spPr bwMode="auto">
            <a:xfrm>
              <a:off x="1008" y="286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91907" name="Oval 35"/>
          <p:cNvSpPr>
            <a:spLocks noChangeArrowheads="1"/>
          </p:cNvSpPr>
          <p:nvPr/>
        </p:nvSpPr>
        <p:spPr bwMode="auto">
          <a:xfrm>
            <a:off x="6997700" y="1747421"/>
            <a:ext cx="76200" cy="762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H="1">
            <a:off x="5245100" y="3286344"/>
            <a:ext cx="12700" cy="278130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H="1">
            <a:off x="5251450" y="4553173"/>
            <a:ext cx="1768591" cy="1501775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8984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1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1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591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91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91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91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190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2.59079E-7 L 0.49965 -0.22878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5918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983" y="-114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91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91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500"/>
                                        <p:tgtEl>
                                          <p:spTgt spid="591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2.22222E-6 L 0.48524 -0.04236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5918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53" y="-2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91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91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500"/>
                                        <p:tgtEl>
                                          <p:spTgt spid="591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5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591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91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91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500"/>
                                        <p:tgtEl>
                                          <p:spTgt spid="591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1875" grpId="0" animBg="1"/>
      <p:bldP spid="591890" grpId="0" animBg="1"/>
      <p:bldP spid="591890" grpId="1" animBg="1"/>
      <p:bldP spid="591891" grpId="0" animBg="1"/>
      <p:bldP spid="591932" grpId="0" animBg="1"/>
      <p:bldP spid="591907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278</Words>
  <Application>Microsoft Office PowerPoint</Application>
  <PresentationFormat>Экран (4:3)</PresentationFormat>
  <Paragraphs>125</Paragraphs>
  <Slides>11</Slides>
  <Notes>11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Формула</vt:lpstr>
      <vt:lpstr>Додавання і віднімання векторів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Додавання і віднімання векторів</dc:title>
  <cp:lastModifiedBy>alye</cp:lastModifiedBy>
  <cp:revision>10</cp:revision>
  <dcterms:modified xsi:type="dcterms:W3CDTF">2014-02-16T11:32:08Z</dcterms:modified>
</cp:coreProperties>
</file>